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70" r:id="rId4"/>
    <p:sldId id="267" r:id="rId5"/>
    <p:sldId id="261" r:id="rId6"/>
    <p:sldId id="269" r:id="rId7"/>
    <p:sldId id="271" r:id="rId8"/>
    <p:sldId id="272" r:id="rId9"/>
    <p:sldId id="273" r:id="rId10"/>
    <p:sldId id="274" r:id="rId11"/>
    <p:sldId id="275" r:id="rId12"/>
    <p:sldId id="276" r:id="rId13"/>
    <p:sldId id="260" r:id="rId14"/>
    <p:sldId id="277" r:id="rId15"/>
    <p:sldId id="278" r:id="rId16"/>
    <p:sldId id="279" r:id="rId17"/>
    <p:sldId id="280" r:id="rId18"/>
    <p:sldId id="281" r:id="rId19"/>
    <p:sldId id="258" r:id="rId20"/>
    <p:sldId id="259" r:id="rId21"/>
    <p:sldId id="262" r:id="rId22"/>
    <p:sldId id="263" r:id="rId23"/>
    <p:sldId id="264" r:id="rId24"/>
    <p:sldId id="265"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6" autoAdjust="0"/>
  </p:normalViewPr>
  <p:slideViewPr>
    <p:cSldViewPr>
      <p:cViewPr varScale="1">
        <p:scale>
          <a:sx n="72" d="100"/>
          <a:sy n="72" d="100"/>
        </p:scale>
        <p:origin x="720" y="6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9B8B-4F8D-B9E5-577AD71E0C6A}"/>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9B8B-4F8D-B9E5-577AD71E0C6A}"/>
            </c:ext>
          </c:extLst>
        </c:ser>
        <c:ser>
          <c:idx val="2"/>
          <c:order val="2"/>
          <c:tx>
            <c:strRef>
              <c:f>Sheet1!$D$1</c:f>
              <c:strCache>
                <c:ptCount val="1"/>
                <c:pt idx="0">
                  <c:v>Series 3</c:v>
                </c:pt>
              </c:strCache>
            </c:strRef>
          </c:tx>
          <c:spPr>
            <a:solidFill>
              <a:schemeClr val="accent1">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9B8B-4F8D-B9E5-577AD71E0C6A}"/>
            </c:ext>
          </c:extLst>
        </c:ser>
        <c:dLbls>
          <c:showLegendKey val="0"/>
          <c:showVal val="1"/>
          <c:showCatName val="0"/>
          <c:showSerName val="0"/>
          <c:showPercent val="0"/>
          <c:showBubbleSize val="0"/>
        </c:dLbls>
        <c:gapWidth val="150"/>
        <c:overlap val="-25"/>
        <c:axId val="-1810342048"/>
        <c:axId val="-1810352928"/>
      </c:barChart>
      <c:catAx>
        <c:axId val="-181034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0352928"/>
        <c:crosses val="autoZero"/>
        <c:auto val="1"/>
        <c:lblAlgn val="ctr"/>
        <c:lblOffset val="100"/>
        <c:noMultiLvlLbl val="0"/>
      </c:catAx>
      <c:valAx>
        <c:axId val="-1810352928"/>
        <c:scaling>
          <c:orientation val="minMax"/>
        </c:scaling>
        <c:delete val="1"/>
        <c:axPos val="l"/>
        <c:numFmt formatCode="General" sourceLinked="1"/>
        <c:majorTickMark val="none"/>
        <c:minorTickMark val="none"/>
        <c:tickLblPos val="nextTo"/>
        <c:crossAx val="-18103420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60FE4-71B4-4064-9D1D-AD4FD0D9B80B}" type="doc">
      <dgm:prSet loTypeId="urn:microsoft.com/office/officeart/2005/8/layout/hProcess9" loCatId="process" qsTypeId="urn:microsoft.com/office/officeart/2005/8/quickstyle/simple1" qsCatId="simple" csTypeId="urn:microsoft.com/office/officeart/2005/8/colors/accent1_2" csCatId="accent1" phldr="1"/>
      <dgm:spPr/>
    </dgm:pt>
    <dgm:pt modelId="{25BB28E2-2937-41B2-8B16-DA2237DFA0D0}">
      <dgm:prSet phldrT="[Text]"/>
      <dgm:spPr>
        <a:blipFill rotWithShape="0">
          <a:blip xmlns:r="http://schemas.openxmlformats.org/officeDocument/2006/relationships" r:embed="rId1"/>
          <a:stretch>
            <a:fillRect/>
          </a:stretch>
        </a:blipFill>
      </dgm:spPr>
      <dgm:t>
        <a:bodyPr/>
        <a:lstStyle/>
        <a:p>
          <a:endParaRPr lang="en-US" dirty="0"/>
        </a:p>
      </dgm:t>
    </dgm:pt>
    <dgm:pt modelId="{4B62F0EB-BBAF-4EDA-8FF4-DDA2EA454388}" type="parTrans" cxnId="{AC0E8948-A7FA-4F25-872F-81485DAC5C0D}">
      <dgm:prSet/>
      <dgm:spPr/>
      <dgm:t>
        <a:bodyPr/>
        <a:lstStyle/>
        <a:p>
          <a:endParaRPr lang="en-US"/>
        </a:p>
      </dgm:t>
    </dgm:pt>
    <dgm:pt modelId="{3FE52130-8D73-4282-A347-8158482BB561}" type="sibTrans" cxnId="{AC0E8948-A7FA-4F25-872F-81485DAC5C0D}">
      <dgm:prSet/>
      <dgm:spPr/>
      <dgm:t>
        <a:bodyPr/>
        <a:lstStyle/>
        <a:p>
          <a:endParaRPr lang="en-US"/>
        </a:p>
      </dgm:t>
    </dgm:pt>
    <dgm:pt modelId="{3CB98E9E-544C-45F7-9D81-69850D559AF2}">
      <dgm:prSet phldrT="[Text]"/>
      <dgm:spPr>
        <a:blipFill rotWithShape="0">
          <a:blip xmlns:r="http://schemas.openxmlformats.org/officeDocument/2006/relationships" r:embed="rId2"/>
          <a:stretch>
            <a:fillRect/>
          </a:stretch>
        </a:blipFill>
      </dgm:spPr>
      <dgm:t>
        <a:bodyPr/>
        <a:lstStyle/>
        <a:p>
          <a:endParaRPr lang="en-US" dirty="0"/>
        </a:p>
      </dgm:t>
    </dgm:pt>
    <dgm:pt modelId="{F3ABAB67-B2CD-477E-9364-C49B2D0B2A30}" type="parTrans" cxnId="{2BD84726-F7B5-4321-A0A6-5833A5115317}">
      <dgm:prSet/>
      <dgm:spPr/>
      <dgm:t>
        <a:bodyPr/>
        <a:lstStyle/>
        <a:p>
          <a:endParaRPr lang="en-US"/>
        </a:p>
      </dgm:t>
    </dgm:pt>
    <dgm:pt modelId="{41EE879D-BAC8-4B76-AF50-2EA898676CE9}" type="sibTrans" cxnId="{2BD84726-F7B5-4321-A0A6-5833A5115317}">
      <dgm:prSet/>
      <dgm:spPr/>
      <dgm:t>
        <a:bodyPr/>
        <a:lstStyle/>
        <a:p>
          <a:endParaRPr lang="en-US"/>
        </a:p>
      </dgm:t>
    </dgm:pt>
    <dgm:pt modelId="{5D818CEA-7E3F-4DDD-A788-72171E85BB4F}">
      <dgm:prSet phldrT="[Text]"/>
      <dgm:spPr>
        <a:blipFill rotWithShape="0">
          <a:blip xmlns:r="http://schemas.openxmlformats.org/officeDocument/2006/relationships" r:embed="rId3"/>
          <a:stretch>
            <a:fillRect/>
          </a:stretch>
        </a:blipFill>
      </dgm:spPr>
      <dgm:t>
        <a:bodyPr/>
        <a:lstStyle/>
        <a:p>
          <a:endParaRPr lang="en-US" dirty="0"/>
        </a:p>
      </dgm:t>
    </dgm:pt>
    <dgm:pt modelId="{BC58828E-11A1-455E-AF1D-F2F1389EA114}" type="parTrans" cxnId="{AF8952EF-4D30-4E7E-97D4-72368EBAE5F3}">
      <dgm:prSet/>
      <dgm:spPr/>
      <dgm:t>
        <a:bodyPr/>
        <a:lstStyle/>
        <a:p>
          <a:endParaRPr lang="en-US"/>
        </a:p>
      </dgm:t>
    </dgm:pt>
    <dgm:pt modelId="{990B8A8D-C5FA-400A-9860-D40C36B3E34E}" type="sibTrans" cxnId="{AF8952EF-4D30-4E7E-97D4-72368EBAE5F3}">
      <dgm:prSet/>
      <dgm:spPr/>
      <dgm:t>
        <a:bodyPr/>
        <a:lstStyle/>
        <a:p>
          <a:endParaRPr lang="en-US"/>
        </a:p>
      </dgm:t>
    </dgm:pt>
    <dgm:pt modelId="{7DFC1D8C-09BB-4414-9F1B-D478BB2B2B5A}" type="pres">
      <dgm:prSet presAssocID="{D0060FE4-71B4-4064-9D1D-AD4FD0D9B80B}" presName="CompostProcess" presStyleCnt="0">
        <dgm:presLayoutVars>
          <dgm:dir/>
          <dgm:resizeHandles val="exact"/>
        </dgm:presLayoutVars>
      </dgm:prSet>
      <dgm:spPr/>
    </dgm:pt>
    <dgm:pt modelId="{941720CC-2305-4D22-818E-E07515500C1F}" type="pres">
      <dgm:prSet presAssocID="{D0060FE4-71B4-4064-9D1D-AD4FD0D9B80B}" presName="arrow" presStyleLbl="bgShp" presStyleIdx="0" presStyleCnt="1"/>
      <dgm:spPr/>
    </dgm:pt>
    <dgm:pt modelId="{038FCFB4-7456-41FA-9A91-CC77BE39107F}" type="pres">
      <dgm:prSet presAssocID="{D0060FE4-71B4-4064-9D1D-AD4FD0D9B80B}" presName="linearProcess" presStyleCnt="0"/>
      <dgm:spPr/>
    </dgm:pt>
    <dgm:pt modelId="{F2AB3D64-6EE6-45DF-B5BA-563BC48C4AE7}" type="pres">
      <dgm:prSet presAssocID="{25BB28E2-2937-41B2-8B16-DA2237DFA0D0}" presName="textNode" presStyleLbl="node1" presStyleIdx="0" presStyleCnt="3" custScaleY="118296">
        <dgm:presLayoutVars>
          <dgm:bulletEnabled val="1"/>
        </dgm:presLayoutVars>
      </dgm:prSet>
      <dgm:spPr/>
    </dgm:pt>
    <dgm:pt modelId="{10A037CC-E64D-47A0-B77D-A83516885288}" type="pres">
      <dgm:prSet presAssocID="{3FE52130-8D73-4282-A347-8158482BB561}" presName="sibTrans" presStyleCnt="0"/>
      <dgm:spPr/>
    </dgm:pt>
    <dgm:pt modelId="{79F37EEB-D11C-4B90-9F01-6B3BC23041B5}" type="pres">
      <dgm:prSet presAssocID="{3CB98E9E-544C-45F7-9D81-69850D559AF2}" presName="textNode" presStyleLbl="node1" presStyleIdx="1" presStyleCnt="3" custScaleX="96618" custScaleY="118296">
        <dgm:presLayoutVars>
          <dgm:bulletEnabled val="1"/>
        </dgm:presLayoutVars>
      </dgm:prSet>
      <dgm:spPr/>
    </dgm:pt>
    <dgm:pt modelId="{B912EB6B-91AE-4A61-BBA2-DD68740D528C}" type="pres">
      <dgm:prSet presAssocID="{41EE879D-BAC8-4B76-AF50-2EA898676CE9}" presName="sibTrans" presStyleCnt="0"/>
      <dgm:spPr/>
    </dgm:pt>
    <dgm:pt modelId="{D7BADE86-D443-4435-A91F-C8745D71716A}" type="pres">
      <dgm:prSet presAssocID="{5D818CEA-7E3F-4DDD-A788-72171E85BB4F}" presName="textNode" presStyleLbl="node1" presStyleIdx="2" presStyleCnt="3" custScaleX="105065" custScaleY="118296">
        <dgm:presLayoutVars>
          <dgm:bulletEnabled val="1"/>
        </dgm:presLayoutVars>
      </dgm:prSet>
      <dgm:spPr/>
    </dgm:pt>
  </dgm:ptLst>
  <dgm:cxnLst>
    <dgm:cxn modelId="{5BBAC8E2-C8B3-4B53-9CCD-336DB213F8DE}" type="presOf" srcId="{25BB28E2-2937-41B2-8B16-DA2237DFA0D0}" destId="{F2AB3D64-6EE6-45DF-B5BA-563BC48C4AE7}" srcOrd="0" destOrd="0" presId="urn:microsoft.com/office/officeart/2005/8/layout/hProcess9"/>
    <dgm:cxn modelId="{AC0E8948-A7FA-4F25-872F-81485DAC5C0D}" srcId="{D0060FE4-71B4-4064-9D1D-AD4FD0D9B80B}" destId="{25BB28E2-2937-41B2-8B16-DA2237DFA0D0}" srcOrd="0" destOrd="0" parTransId="{4B62F0EB-BBAF-4EDA-8FF4-DDA2EA454388}" sibTransId="{3FE52130-8D73-4282-A347-8158482BB561}"/>
    <dgm:cxn modelId="{92C5DD96-655D-4A03-8254-461606AC9994}" type="presOf" srcId="{3CB98E9E-544C-45F7-9D81-69850D559AF2}" destId="{79F37EEB-D11C-4B90-9F01-6B3BC23041B5}" srcOrd="0" destOrd="0" presId="urn:microsoft.com/office/officeart/2005/8/layout/hProcess9"/>
    <dgm:cxn modelId="{38B29769-3FEA-4E0F-BC09-04242460F847}" type="presOf" srcId="{5D818CEA-7E3F-4DDD-A788-72171E85BB4F}" destId="{D7BADE86-D443-4435-A91F-C8745D71716A}" srcOrd="0" destOrd="0" presId="urn:microsoft.com/office/officeart/2005/8/layout/hProcess9"/>
    <dgm:cxn modelId="{AF8952EF-4D30-4E7E-97D4-72368EBAE5F3}" srcId="{D0060FE4-71B4-4064-9D1D-AD4FD0D9B80B}" destId="{5D818CEA-7E3F-4DDD-A788-72171E85BB4F}" srcOrd="2" destOrd="0" parTransId="{BC58828E-11A1-455E-AF1D-F2F1389EA114}" sibTransId="{990B8A8D-C5FA-400A-9860-D40C36B3E34E}"/>
    <dgm:cxn modelId="{2BD84726-F7B5-4321-A0A6-5833A5115317}" srcId="{D0060FE4-71B4-4064-9D1D-AD4FD0D9B80B}" destId="{3CB98E9E-544C-45F7-9D81-69850D559AF2}" srcOrd="1" destOrd="0" parTransId="{F3ABAB67-B2CD-477E-9364-C49B2D0B2A30}" sibTransId="{41EE879D-BAC8-4B76-AF50-2EA898676CE9}"/>
    <dgm:cxn modelId="{F50EFDBE-21B5-476D-ACE0-3E224FB59E63}" type="presOf" srcId="{D0060FE4-71B4-4064-9D1D-AD4FD0D9B80B}" destId="{7DFC1D8C-09BB-4414-9F1B-D478BB2B2B5A}" srcOrd="0" destOrd="0" presId="urn:microsoft.com/office/officeart/2005/8/layout/hProcess9"/>
    <dgm:cxn modelId="{F70B94B1-4432-478E-868D-AA8A3477A085}" type="presParOf" srcId="{7DFC1D8C-09BB-4414-9F1B-D478BB2B2B5A}" destId="{941720CC-2305-4D22-818E-E07515500C1F}" srcOrd="0" destOrd="0" presId="urn:microsoft.com/office/officeart/2005/8/layout/hProcess9"/>
    <dgm:cxn modelId="{A7E27AEA-A0FE-4132-A390-BC509ACE558F}" type="presParOf" srcId="{7DFC1D8C-09BB-4414-9F1B-D478BB2B2B5A}" destId="{038FCFB4-7456-41FA-9A91-CC77BE39107F}" srcOrd="1" destOrd="0" presId="urn:microsoft.com/office/officeart/2005/8/layout/hProcess9"/>
    <dgm:cxn modelId="{1EBF8D0A-375D-4B2C-B840-F07CF753D20C}" type="presParOf" srcId="{038FCFB4-7456-41FA-9A91-CC77BE39107F}" destId="{F2AB3D64-6EE6-45DF-B5BA-563BC48C4AE7}" srcOrd="0" destOrd="0" presId="urn:microsoft.com/office/officeart/2005/8/layout/hProcess9"/>
    <dgm:cxn modelId="{56B0A264-A94F-4E01-8277-BF4559E00129}" type="presParOf" srcId="{038FCFB4-7456-41FA-9A91-CC77BE39107F}" destId="{10A037CC-E64D-47A0-B77D-A83516885288}" srcOrd="1" destOrd="0" presId="urn:microsoft.com/office/officeart/2005/8/layout/hProcess9"/>
    <dgm:cxn modelId="{6094175A-1659-459E-88FE-D4A69BF22ADD}" type="presParOf" srcId="{038FCFB4-7456-41FA-9A91-CC77BE39107F}" destId="{79F37EEB-D11C-4B90-9F01-6B3BC23041B5}" srcOrd="2" destOrd="0" presId="urn:microsoft.com/office/officeart/2005/8/layout/hProcess9"/>
    <dgm:cxn modelId="{5EB7D974-0B94-42FF-B0FB-2EC360D56430}" type="presParOf" srcId="{038FCFB4-7456-41FA-9A91-CC77BE39107F}" destId="{B912EB6B-91AE-4A61-BBA2-DD68740D528C}" srcOrd="3" destOrd="0" presId="urn:microsoft.com/office/officeart/2005/8/layout/hProcess9"/>
    <dgm:cxn modelId="{D4F38CFD-9888-43C0-8C2D-062156588391}" type="presParOf" srcId="{038FCFB4-7456-41FA-9A91-CC77BE39107F}" destId="{D7BADE86-D443-4435-A91F-C8745D71716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8B30F-7200-4159-BEB5-6BDE67399811}" type="doc">
      <dgm:prSet loTypeId="urn:microsoft.com/office/officeart/2005/8/layout/cycle8" loCatId="cycle" qsTypeId="urn:microsoft.com/office/officeart/2005/8/quickstyle/simple1" qsCatId="simple" csTypeId="urn:microsoft.com/office/officeart/2005/8/colors/accent1_2" csCatId="accent1" phldr="1"/>
      <dgm:spPr/>
    </dgm:pt>
    <dgm:pt modelId="{CB9F92F9-06D4-4CB8-810F-84DA414D4BC5}">
      <dgm:prSet phldrT="[Text]"/>
      <dgm:spPr/>
      <dgm:t>
        <a:bodyPr/>
        <a:lstStyle/>
        <a:p>
          <a:r>
            <a:rPr lang="en-US" dirty="0" smtClean="0"/>
            <a:t>Build</a:t>
          </a:r>
          <a:endParaRPr lang="en-US" dirty="0"/>
        </a:p>
      </dgm:t>
    </dgm:pt>
    <dgm:pt modelId="{32435508-DF54-4EB9-90C3-3B1756D22E5A}" type="parTrans" cxnId="{05236C9F-EA06-4D5B-AF2B-37DEB9F9673F}">
      <dgm:prSet/>
      <dgm:spPr/>
      <dgm:t>
        <a:bodyPr/>
        <a:lstStyle/>
        <a:p>
          <a:endParaRPr lang="en-US"/>
        </a:p>
      </dgm:t>
    </dgm:pt>
    <dgm:pt modelId="{471F4BE8-D92D-4346-B2C7-B493379B329C}" type="sibTrans" cxnId="{05236C9F-EA06-4D5B-AF2B-37DEB9F9673F}">
      <dgm:prSet/>
      <dgm:spPr/>
      <dgm:t>
        <a:bodyPr/>
        <a:lstStyle/>
        <a:p>
          <a:endParaRPr lang="en-US"/>
        </a:p>
      </dgm:t>
    </dgm:pt>
    <dgm:pt modelId="{64D73A80-1348-415D-98CC-7EA8453232DB}">
      <dgm:prSet phldrT="[Text]"/>
      <dgm:spPr/>
      <dgm:t>
        <a:bodyPr/>
        <a:lstStyle/>
        <a:p>
          <a:r>
            <a:rPr lang="en-US" dirty="0" smtClean="0"/>
            <a:t>Deploy</a:t>
          </a:r>
          <a:endParaRPr lang="en-US" dirty="0"/>
        </a:p>
      </dgm:t>
    </dgm:pt>
    <dgm:pt modelId="{A9179DC7-811A-4AC5-BAD2-A77B88668741}" type="sibTrans" cxnId="{3A47B2CB-E990-4C43-8EEB-22BD62E2018F}">
      <dgm:prSet/>
      <dgm:spPr/>
      <dgm:t>
        <a:bodyPr/>
        <a:lstStyle/>
        <a:p>
          <a:endParaRPr lang="en-US"/>
        </a:p>
      </dgm:t>
    </dgm:pt>
    <dgm:pt modelId="{A48E9877-5FFE-47FB-9280-460B9C17721A}" type="parTrans" cxnId="{3A47B2CB-E990-4C43-8EEB-22BD62E2018F}">
      <dgm:prSet/>
      <dgm:spPr/>
      <dgm:t>
        <a:bodyPr/>
        <a:lstStyle/>
        <a:p>
          <a:endParaRPr lang="en-US"/>
        </a:p>
      </dgm:t>
    </dgm:pt>
    <dgm:pt modelId="{DCC36C98-E931-4D41-B87E-922B4F8BA0D4}">
      <dgm:prSet phldrT="[Text]"/>
      <dgm:spPr/>
      <dgm:t>
        <a:bodyPr/>
        <a:lstStyle/>
        <a:p>
          <a:r>
            <a:rPr lang="en-US" dirty="0" smtClean="0"/>
            <a:t>Feedback</a:t>
          </a:r>
          <a:endParaRPr lang="en-US" dirty="0"/>
        </a:p>
      </dgm:t>
    </dgm:pt>
    <dgm:pt modelId="{AA0E5717-831D-4FD7-8BC8-6EFCAD21ADBA}" type="sibTrans" cxnId="{B05DE9F5-58BF-41D2-A818-A707040CF465}">
      <dgm:prSet/>
      <dgm:spPr/>
      <dgm:t>
        <a:bodyPr/>
        <a:lstStyle/>
        <a:p>
          <a:endParaRPr lang="en-US"/>
        </a:p>
      </dgm:t>
    </dgm:pt>
    <dgm:pt modelId="{8A8271C6-7836-4D33-A17E-8BF5D8505FFB}" type="parTrans" cxnId="{B05DE9F5-58BF-41D2-A818-A707040CF465}">
      <dgm:prSet/>
      <dgm:spPr/>
      <dgm:t>
        <a:bodyPr/>
        <a:lstStyle/>
        <a:p>
          <a:endParaRPr lang="en-US"/>
        </a:p>
      </dgm:t>
    </dgm:pt>
    <dgm:pt modelId="{AC359CC7-492C-4AAA-944A-1A52A5F0ECD7}" type="pres">
      <dgm:prSet presAssocID="{BAF8B30F-7200-4159-BEB5-6BDE67399811}" presName="compositeShape" presStyleCnt="0">
        <dgm:presLayoutVars>
          <dgm:chMax val="7"/>
          <dgm:dir/>
          <dgm:resizeHandles val="exact"/>
        </dgm:presLayoutVars>
      </dgm:prSet>
      <dgm:spPr/>
    </dgm:pt>
    <dgm:pt modelId="{237A72B3-7754-4A47-A1C0-66A580C54464}" type="pres">
      <dgm:prSet presAssocID="{BAF8B30F-7200-4159-BEB5-6BDE67399811}" presName="wedge1" presStyleLbl="node1" presStyleIdx="0" presStyleCnt="3"/>
      <dgm:spPr/>
    </dgm:pt>
    <dgm:pt modelId="{8AED9332-E403-40D3-B2A0-C31051675B2F}" type="pres">
      <dgm:prSet presAssocID="{BAF8B30F-7200-4159-BEB5-6BDE67399811}" presName="dummy1a" presStyleCnt="0"/>
      <dgm:spPr/>
    </dgm:pt>
    <dgm:pt modelId="{BC81BE7C-C426-4336-BC53-74D846A073C2}" type="pres">
      <dgm:prSet presAssocID="{BAF8B30F-7200-4159-BEB5-6BDE67399811}" presName="dummy1b" presStyleCnt="0"/>
      <dgm:spPr/>
    </dgm:pt>
    <dgm:pt modelId="{AD4AFB01-9F71-4263-B74B-B1A63F6E4886}" type="pres">
      <dgm:prSet presAssocID="{BAF8B30F-7200-4159-BEB5-6BDE67399811}" presName="wedge1Tx" presStyleLbl="node1" presStyleIdx="0" presStyleCnt="3">
        <dgm:presLayoutVars>
          <dgm:chMax val="0"/>
          <dgm:chPref val="0"/>
          <dgm:bulletEnabled val="1"/>
        </dgm:presLayoutVars>
      </dgm:prSet>
      <dgm:spPr/>
    </dgm:pt>
    <dgm:pt modelId="{1A8B0F89-7EB1-47E6-ABC9-B577BE15FD76}" type="pres">
      <dgm:prSet presAssocID="{BAF8B30F-7200-4159-BEB5-6BDE67399811}" presName="wedge2" presStyleLbl="node1" presStyleIdx="1" presStyleCnt="3"/>
      <dgm:spPr/>
      <dgm:t>
        <a:bodyPr/>
        <a:lstStyle/>
        <a:p>
          <a:endParaRPr lang="en-US"/>
        </a:p>
      </dgm:t>
    </dgm:pt>
    <dgm:pt modelId="{57E7A32A-FBBA-44A4-A62C-5AFEC538EBE6}" type="pres">
      <dgm:prSet presAssocID="{BAF8B30F-7200-4159-BEB5-6BDE67399811}" presName="dummy2a" presStyleCnt="0"/>
      <dgm:spPr/>
    </dgm:pt>
    <dgm:pt modelId="{E50A413B-6791-47DE-933C-2FF9CF307DAF}" type="pres">
      <dgm:prSet presAssocID="{BAF8B30F-7200-4159-BEB5-6BDE67399811}" presName="dummy2b" presStyleCnt="0"/>
      <dgm:spPr/>
    </dgm:pt>
    <dgm:pt modelId="{6565760E-C1BB-4C46-A614-B11E11CBA1E7}" type="pres">
      <dgm:prSet presAssocID="{BAF8B30F-7200-4159-BEB5-6BDE67399811}" presName="wedge2Tx" presStyleLbl="node1" presStyleIdx="1" presStyleCnt="3">
        <dgm:presLayoutVars>
          <dgm:chMax val="0"/>
          <dgm:chPref val="0"/>
          <dgm:bulletEnabled val="1"/>
        </dgm:presLayoutVars>
      </dgm:prSet>
      <dgm:spPr/>
    </dgm:pt>
    <dgm:pt modelId="{C19C90E5-B149-4B65-9845-CEEC80B6E0DD}" type="pres">
      <dgm:prSet presAssocID="{BAF8B30F-7200-4159-BEB5-6BDE67399811}" presName="wedge3" presStyleLbl="node1" presStyleIdx="2" presStyleCnt="3" custScaleX="108457" custScaleY="106963"/>
      <dgm:spPr/>
      <dgm:t>
        <a:bodyPr/>
        <a:lstStyle/>
        <a:p>
          <a:endParaRPr lang="en-US"/>
        </a:p>
      </dgm:t>
    </dgm:pt>
    <dgm:pt modelId="{3A2F1646-9D30-4CAE-8D6E-EE861AE0ABCB}" type="pres">
      <dgm:prSet presAssocID="{BAF8B30F-7200-4159-BEB5-6BDE67399811}" presName="dummy3a" presStyleCnt="0"/>
      <dgm:spPr/>
    </dgm:pt>
    <dgm:pt modelId="{98B773E0-1F0B-440E-8173-E16BBBF5DE3A}" type="pres">
      <dgm:prSet presAssocID="{BAF8B30F-7200-4159-BEB5-6BDE67399811}" presName="dummy3b" presStyleCnt="0"/>
      <dgm:spPr/>
    </dgm:pt>
    <dgm:pt modelId="{BA86E783-1DB6-4BCA-9BF9-1B4D9BCB0418}" type="pres">
      <dgm:prSet presAssocID="{BAF8B30F-7200-4159-BEB5-6BDE67399811}" presName="wedge3Tx" presStyleLbl="node1" presStyleIdx="2" presStyleCnt="3">
        <dgm:presLayoutVars>
          <dgm:chMax val="0"/>
          <dgm:chPref val="0"/>
          <dgm:bulletEnabled val="1"/>
        </dgm:presLayoutVars>
      </dgm:prSet>
      <dgm:spPr/>
    </dgm:pt>
    <dgm:pt modelId="{4AA370D3-4BBD-4B7C-9768-E57E9C299B53}" type="pres">
      <dgm:prSet presAssocID="{471F4BE8-D92D-4346-B2C7-B493379B329C}" presName="arrowWedge1" presStyleLbl="fgSibTrans2D1" presStyleIdx="0" presStyleCnt="3"/>
      <dgm:spPr/>
    </dgm:pt>
    <dgm:pt modelId="{8F49BC0A-D11E-4FD7-A0E8-AEA42AC1F5B9}" type="pres">
      <dgm:prSet presAssocID="{A9179DC7-811A-4AC5-BAD2-A77B88668741}" presName="arrowWedge2" presStyleLbl="fgSibTrans2D1" presStyleIdx="1" presStyleCnt="3"/>
      <dgm:spPr/>
    </dgm:pt>
    <dgm:pt modelId="{E07A3C4B-B876-4A66-9083-80B8309142BF}" type="pres">
      <dgm:prSet presAssocID="{AA0E5717-831D-4FD7-8BC8-6EFCAD21ADBA}" presName="arrowWedge3" presStyleLbl="fgSibTrans2D1" presStyleIdx="2" presStyleCnt="3"/>
      <dgm:spPr/>
    </dgm:pt>
  </dgm:ptLst>
  <dgm:cxnLst>
    <dgm:cxn modelId="{99E9D9B1-A804-4423-8BE9-B9AC17129D7B}" type="presOf" srcId="{64D73A80-1348-415D-98CC-7EA8453232DB}" destId="{6565760E-C1BB-4C46-A614-B11E11CBA1E7}" srcOrd="1" destOrd="0" presId="urn:microsoft.com/office/officeart/2005/8/layout/cycle8"/>
    <dgm:cxn modelId="{E0C14815-CDCA-489D-B7AF-058FDDF195C5}" type="presOf" srcId="{DCC36C98-E931-4D41-B87E-922B4F8BA0D4}" destId="{C19C90E5-B149-4B65-9845-CEEC80B6E0DD}" srcOrd="0" destOrd="0" presId="urn:microsoft.com/office/officeart/2005/8/layout/cycle8"/>
    <dgm:cxn modelId="{48D19E12-5174-4D22-A029-6179EB28150E}" type="presOf" srcId="{BAF8B30F-7200-4159-BEB5-6BDE67399811}" destId="{AC359CC7-492C-4AAA-944A-1A52A5F0ECD7}" srcOrd="0" destOrd="0" presId="urn:microsoft.com/office/officeart/2005/8/layout/cycle8"/>
    <dgm:cxn modelId="{05236C9F-EA06-4D5B-AF2B-37DEB9F9673F}" srcId="{BAF8B30F-7200-4159-BEB5-6BDE67399811}" destId="{CB9F92F9-06D4-4CB8-810F-84DA414D4BC5}" srcOrd="0" destOrd="0" parTransId="{32435508-DF54-4EB9-90C3-3B1756D22E5A}" sibTransId="{471F4BE8-D92D-4346-B2C7-B493379B329C}"/>
    <dgm:cxn modelId="{3A47B2CB-E990-4C43-8EEB-22BD62E2018F}" srcId="{BAF8B30F-7200-4159-BEB5-6BDE67399811}" destId="{64D73A80-1348-415D-98CC-7EA8453232DB}" srcOrd="1" destOrd="0" parTransId="{A48E9877-5FFE-47FB-9280-460B9C17721A}" sibTransId="{A9179DC7-811A-4AC5-BAD2-A77B88668741}"/>
    <dgm:cxn modelId="{BE53B113-EAE1-4B15-B227-51E9F8578894}" type="presOf" srcId="{CB9F92F9-06D4-4CB8-810F-84DA414D4BC5}" destId="{237A72B3-7754-4A47-A1C0-66A580C54464}" srcOrd="0" destOrd="0" presId="urn:microsoft.com/office/officeart/2005/8/layout/cycle8"/>
    <dgm:cxn modelId="{4BB62379-0235-438E-A232-F16626E5263F}" type="presOf" srcId="{CB9F92F9-06D4-4CB8-810F-84DA414D4BC5}" destId="{AD4AFB01-9F71-4263-B74B-B1A63F6E4886}" srcOrd="1" destOrd="0" presId="urn:microsoft.com/office/officeart/2005/8/layout/cycle8"/>
    <dgm:cxn modelId="{DE123CBE-69D0-4F4E-9869-75568A71856C}" type="presOf" srcId="{64D73A80-1348-415D-98CC-7EA8453232DB}" destId="{1A8B0F89-7EB1-47E6-ABC9-B577BE15FD76}" srcOrd="0" destOrd="0" presId="urn:microsoft.com/office/officeart/2005/8/layout/cycle8"/>
    <dgm:cxn modelId="{B05DE9F5-58BF-41D2-A818-A707040CF465}" srcId="{BAF8B30F-7200-4159-BEB5-6BDE67399811}" destId="{DCC36C98-E931-4D41-B87E-922B4F8BA0D4}" srcOrd="2" destOrd="0" parTransId="{8A8271C6-7836-4D33-A17E-8BF5D8505FFB}" sibTransId="{AA0E5717-831D-4FD7-8BC8-6EFCAD21ADBA}"/>
    <dgm:cxn modelId="{BC34FD76-C93F-401B-A40B-665C08160BC2}" type="presOf" srcId="{DCC36C98-E931-4D41-B87E-922B4F8BA0D4}" destId="{BA86E783-1DB6-4BCA-9BF9-1B4D9BCB0418}" srcOrd="1" destOrd="0" presId="urn:microsoft.com/office/officeart/2005/8/layout/cycle8"/>
    <dgm:cxn modelId="{09115D80-AB84-44EC-B655-95CC10708700}" type="presParOf" srcId="{AC359CC7-492C-4AAA-944A-1A52A5F0ECD7}" destId="{237A72B3-7754-4A47-A1C0-66A580C54464}" srcOrd="0" destOrd="0" presId="urn:microsoft.com/office/officeart/2005/8/layout/cycle8"/>
    <dgm:cxn modelId="{8151C82E-101E-401F-A2BA-1454B124893E}" type="presParOf" srcId="{AC359CC7-492C-4AAA-944A-1A52A5F0ECD7}" destId="{8AED9332-E403-40D3-B2A0-C31051675B2F}" srcOrd="1" destOrd="0" presId="urn:microsoft.com/office/officeart/2005/8/layout/cycle8"/>
    <dgm:cxn modelId="{6B858C80-5E37-47AB-8B9C-AB02EED9C2B6}" type="presParOf" srcId="{AC359CC7-492C-4AAA-944A-1A52A5F0ECD7}" destId="{BC81BE7C-C426-4336-BC53-74D846A073C2}" srcOrd="2" destOrd="0" presId="urn:microsoft.com/office/officeart/2005/8/layout/cycle8"/>
    <dgm:cxn modelId="{E54A03D2-56E7-4B30-8493-CEE04B7C5827}" type="presParOf" srcId="{AC359CC7-492C-4AAA-944A-1A52A5F0ECD7}" destId="{AD4AFB01-9F71-4263-B74B-B1A63F6E4886}" srcOrd="3" destOrd="0" presId="urn:microsoft.com/office/officeart/2005/8/layout/cycle8"/>
    <dgm:cxn modelId="{569ABDF1-D8BD-4251-B896-CE670A024A36}" type="presParOf" srcId="{AC359CC7-492C-4AAA-944A-1A52A5F0ECD7}" destId="{1A8B0F89-7EB1-47E6-ABC9-B577BE15FD76}" srcOrd="4" destOrd="0" presId="urn:microsoft.com/office/officeart/2005/8/layout/cycle8"/>
    <dgm:cxn modelId="{79D6403D-892D-4112-8319-B5AE7566018E}" type="presParOf" srcId="{AC359CC7-492C-4AAA-944A-1A52A5F0ECD7}" destId="{57E7A32A-FBBA-44A4-A62C-5AFEC538EBE6}" srcOrd="5" destOrd="0" presId="urn:microsoft.com/office/officeart/2005/8/layout/cycle8"/>
    <dgm:cxn modelId="{D4B84758-08B4-4411-90DA-6FBB3B6F6F83}" type="presParOf" srcId="{AC359CC7-492C-4AAA-944A-1A52A5F0ECD7}" destId="{E50A413B-6791-47DE-933C-2FF9CF307DAF}" srcOrd="6" destOrd="0" presId="urn:microsoft.com/office/officeart/2005/8/layout/cycle8"/>
    <dgm:cxn modelId="{2ABC85CE-3FB0-42EE-B6B5-0A9CAFB8D87D}" type="presParOf" srcId="{AC359CC7-492C-4AAA-944A-1A52A5F0ECD7}" destId="{6565760E-C1BB-4C46-A614-B11E11CBA1E7}" srcOrd="7" destOrd="0" presId="urn:microsoft.com/office/officeart/2005/8/layout/cycle8"/>
    <dgm:cxn modelId="{C87515D8-665F-48A8-B397-E7EE7EB3289C}" type="presParOf" srcId="{AC359CC7-492C-4AAA-944A-1A52A5F0ECD7}" destId="{C19C90E5-B149-4B65-9845-CEEC80B6E0DD}" srcOrd="8" destOrd="0" presId="urn:microsoft.com/office/officeart/2005/8/layout/cycle8"/>
    <dgm:cxn modelId="{02BFDD51-E912-44C4-9B9D-15477779DB2B}" type="presParOf" srcId="{AC359CC7-492C-4AAA-944A-1A52A5F0ECD7}" destId="{3A2F1646-9D30-4CAE-8D6E-EE861AE0ABCB}" srcOrd="9" destOrd="0" presId="urn:microsoft.com/office/officeart/2005/8/layout/cycle8"/>
    <dgm:cxn modelId="{DA4FB6E9-C7D8-4293-B81D-F271D294F08C}" type="presParOf" srcId="{AC359CC7-492C-4AAA-944A-1A52A5F0ECD7}" destId="{98B773E0-1F0B-440E-8173-E16BBBF5DE3A}" srcOrd="10" destOrd="0" presId="urn:microsoft.com/office/officeart/2005/8/layout/cycle8"/>
    <dgm:cxn modelId="{0E1431BB-2A94-4029-8D16-428DF8EB19F6}" type="presParOf" srcId="{AC359CC7-492C-4AAA-944A-1A52A5F0ECD7}" destId="{BA86E783-1DB6-4BCA-9BF9-1B4D9BCB0418}" srcOrd="11" destOrd="0" presId="urn:microsoft.com/office/officeart/2005/8/layout/cycle8"/>
    <dgm:cxn modelId="{F4A3EF18-2001-4681-8003-7D7D9DCA0FFA}" type="presParOf" srcId="{AC359CC7-492C-4AAA-944A-1A52A5F0ECD7}" destId="{4AA370D3-4BBD-4B7C-9768-E57E9C299B53}" srcOrd="12" destOrd="0" presId="urn:microsoft.com/office/officeart/2005/8/layout/cycle8"/>
    <dgm:cxn modelId="{545AF016-D5BD-4DC7-8C92-5C1D3F5E4115}" type="presParOf" srcId="{AC359CC7-492C-4AAA-944A-1A52A5F0ECD7}" destId="{8F49BC0A-D11E-4FD7-A0E8-AEA42AC1F5B9}" srcOrd="13" destOrd="0" presId="urn:microsoft.com/office/officeart/2005/8/layout/cycle8"/>
    <dgm:cxn modelId="{2AEF39F5-E383-400A-9BFB-47603C8904C8}" type="presParOf" srcId="{AC359CC7-492C-4AAA-944A-1A52A5F0ECD7}" destId="{E07A3C4B-B876-4A66-9083-80B8309142BF}"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F8B30F-7200-4159-BEB5-6BDE67399811}" type="doc">
      <dgm:prSet loTypeId="urn:microsoft.com/office/officeart/2005/8/layout/cycle8" loCatId="cycle" qsTypeId="urn:microsoft.com/office/officeart/2005/8/quickstyle/simple1" qsCatId="simple" csTypeId="urn:microsoft.com/office/officeart/2005/8/colors/accent1_2" csCatId="accent1" phldr="1"/>
      <dgm:spPr/>
    </dgm:pt>
    <dgm:pt modelId="{CB9F92F9-06D4-4CB8-810F-84DA414D4BC5}">
      <dgm:prSet phldrT="[Text]"/>
      <dgm:spPr/>
      <dgm:t>
        <a:bodyPr/>
        <a:lstStyle/>
        <a:p>
          <a:r>
            <a:rPr lang="en-US" dirty="0" smtClean="0"/>
            <a:t>Build</a:t>
          </a:r>
          <a:endParaRPr lang="en-US" dirty="0"/>
        </a:p>
      </dgm:t>
    </dgm:pt>
    <dgm:pt modelId="{32435508-DF54-4EB9-90C3-3B1756D22E5A}" type="parTrans" cxnId="{05236C9F-EA06-4D5B-AF2B-37DEB9F9673F}">
      <dgm:prSet/>
      <dgm:spPr/>
      <dgm:t>
        <a:bodyPr/>
        <a:lstStyle/>
        <a:p>
          <a:endParaRPr lang="en-US"/>
        </a:p>
      </dgm:t>
    </dgm:pt>
    <dgm:pt modelId="{471F4BE8-D92D-4346-B2C7-B493379B329C}" type="sibTrans" cxnId="{05236C9F-EA06-4D5B-AF2B-37DEB9F9673F}">
      <dgm:prSet/>
      <dgm:spPr/>
      <dgm:t>
        <a:bodyPr/>
        <a:lstStyle/>
        <a:p>
          <a:endParaRPr lang="en-US"/>
        </a:p>
      </dgm:t>
    </dgm:pt>
    <dgm:pt modelId="{64D73A80-1348-415D-98CC-7EA8453232DB}">
      <dgm:prSet phldrT="[Text]" custT="1"/>
      <dgm:spPr/>
      <dgm:t>
        <a:bodyPr/>
        <a:lstStyle/>
        <a:p>
          <a:r>
            <a:rPr lang="en-US" sz="3600" dirty="0" smtClean="0"/>
            <a:t>Deploy</a:t>
          </a:r>
          <a:endParaRPr lang="en-US" sz="1100" dirty="0"/>
        </a:p>
      </dgm:t>
    </dgm:pt>
    <dgm:pt modelId="{A9179DC7-811A-4AC5-BAD2-A77B88668741}" type="sibTrans" cxnId="{3A47B2CB-E990-4C43-8EEB-22BD62E2018F}">
      <dgm:prSet/>
      <dgm:spPr/>
      <dgm:t>
        <a:bodyPr/>
        <a:lstStyle/>
        <a:p>
          <a:endParaRPr lang="en-US"/>
        </a:p>
      </dgm:t>
    </dgm:pt>
    <dgm:pt modelId="{A48E9877-5FFE-47FB-9280-460B9C17721A}" type="parTrans" cxnId="{3A47B2CB-E990-4C43-8EEB-22BD62E2018F}">
      <dgm:prSet/>
      <dgm:spPr/>
      <dgm:t>
        <a:bodyPr/>
        <a:lstStyle/>
        <a:p>
          <a:endParaRPr lang="en-US"/>
        </a:p>
      </dgm:t>
    </dgm:pt>
    <dgm:pt modelId="{DCC36C98-E931-4D41-B87E-922B4F8BA0D4}">
      <dgm:prSet phldrT="[Text]" custT="1"/>
      <dgm:spPr/>
      <dgm:t>
        <a:bodyPr/>
        <a:lstStyle/>
        <a:p>
          <a:r>
            <a:rPr lang="en-US" sz="1200" dirty="0" smtClean="0"/>
            <a:t>Feedback</a:t>
          </a:r>
          <a:endParaRPr lang="en-US" sz="1300" dirty="0"/>
        </a:p>
      </dgm:t>
    </dgm:pt>
    <dgm:pt modelId="{AA0E5717-831D-4FD7-8BC8-6EFCAD21ADBA}" type="sibTrans" cxnId="{B05DE9F5-58BF-41D2-A818-A707040CF465}">
      <dgm:prSet/>
      <dgm:spPr/>
      <dgm:t>
        <a:bodyPr/>
        <a:lstStyle/>
        <a:p>
          <a:endParaRPr lang="en-US"/>
        </a:p>
      </dgm:t>
    </dgm:pt>
    <dgm:pt modelId="{8A8271C6-7836-4D33-A17E-8BF5D8505FFB}" type="parTrans" cxnId="{B05DE9F5-58BF-41D2-A818-A707040CF465}">
      <dgm:prSet/>
      <dgm:spPr/>
      <dgm:t>
        <a:bodyPr/>
        <a:lstStyle/>
        <a:p>
          <a:endParaRPr lang="en-US"/>
        </a:p>
      </dgm:t>
    </dgm:pt>
    <dgm:pt modelId="{AC359CC7-492C-4AAA-944A-1A52A5F0ECD7}" type="pres">
      <dgm:prSet presAssocID="{BAF8B30F-7200-4159-BEB5-6BDE67399811}" presName="compositeShape" presStyleCnt="0">
        <dgm:presLayoutVars>
          <dgm:chMax val="7"/>
          <dgm:dir/>
          <dgm:resizeHandles val="exact"/>
        </dgm:presLayoutVars>
      </dgm:prSet>
      <dgm:spPr/>
    </dgm:pt>
    <dgm:pt modelId="{237A72B3-7754-4A47-A1C0-66A580C54464}" type="pres">
      <dgm:prSet presAssocID="{BAF8B30F-7200-4159-BEB5-6BDE67399811}" presName="wedge1" presStyleLbl="node1" presStyleIdx="0" presStyleCnt="3" custScaleX="61974" custScaleY="66563"/>
      <dgm:spPr/>
    </dgm:pt>
    <dgm:pt modelId="{8AED9332-E403-40D3-B2A0-C31051675B2F}" type="pres">
      <dgm:prSet presAssocID="{BAF8B30F-7200-4159-BEB5-6BDE67399811}" presName="dummy1a" presStyleCnt="0"/>
      <dgm:spPr/>
    </dgm:pt>
    <dgm:pt modelId="{BC81BE7C-C426-4336-BC53-74D846A073C2}" type="pres">
      <dgm:prSet presAssocID="{BAF8B30F-7200-4159-BEB5-6BDE67399811}" presName="dummy1b" presStyleCnt="0"/>
      <dgm:spPr/>
    </dgm:pt>
    <dgm:pt modelId="{AD4AFB01-9F71-4263-B74B-B1A63F6E4886}" type="pres">
      <dgm:prSet presAssocID="{BAF8B30F-7200-4159-BEB5-6BDE67399811}" presName="wedge1Tx" presStyleLbl="node1" presStyleIdx="0" presStyleCnt="3">
        <dgm:presLayoutVars>
          <dgm:chMax val="0"/>
          <dgm:chPref val="0"/>
          <dgm:bulletEnabled val="1"/>
        </dgm:presLayoutVars>
      </dgm:prSet>
      <dgm:spPr/>
    </dgm:pt>
    <dgm:pt modelId="{1A8B0F89-7EB1-47E6-ABC9-B577BE15FD76}" type="pres">
      <dgm:prSet presAssocID="{BAF8B30F-7200-4159-BEB5-6BDE67399811}" presName="wedge2" presStyleLbl="node1" presStyleIdx="1" presStyleCnt="3" custScaleX="166944" custScaleY="133070"/>
      <dgm:spPr/>
      <dgm:t>
        <a:bodyPr/>
        <a:lstStyle/>
        <a:p>
          <a:endParaRPr lang="en-US"/>
        </a:p>
      </dgm:t>
    </dgm:pt>
    <dgm:pt modelId="{57E7A32A-FBBA-44A4-A62C-5AFEC538EBE6}" type="pres">
      <dgm:prSet presAssocID="{BAF8B30F-7200-4159-BEB5-6BDE67399811}" presName="dummy2a" presStyleCnt="0"/>
      <dgm:spPr/>
    </dgm:pt>
    <dgm:pt modelId="{E50A413B-6791-47DE-933C-2FF9CF307DAF}" type="pres">
      <dgm:prSet presAssocID="{BAF8B30F-7200-4159-BEB5-6BDE67399811}" presName="dummy2b" presStyleCnt="0"/>
      <dgm:spPr/>
    </dgm:pt>
    <dgm:pt modelId="{6565760E-C1BB-4C46-A614-B11E11CBA1E7}" type="pres">
      <dgm:prSet presAssocID="{BAF8B30F-7200-4159-BEB5-6BDE67399811}" presName="wedge2Tx" presStyleLbl="node1" presStyleIdx="1" presStyleCnt="3">
        <dgm:presLayoutVars>
          <dgm:chMax val="0"/>
          <dgm:chPref val="0"/>
          <dgm:bulletEnabled val="1"/>
        </dgm:presLayoutVars>
      </dgm:prSet>
      <dgm:spPr/>
    </dgm:pt>
    <dgm:pt modelId="{C19C90E5-B149-4B65-9845-CEEC80B6E0DD}" type="pres">
      <dgm:prSet presAssocID="{BAF8B30F-7200-4159-BEB5-6BDE67399811}" presName="wedge3" presStyleLbl="node1" presStyleIdx="2" presStyleCnt="3" custScaleX="58086" custScaleY="62675"/>
      <dgm:spPr/>
      <dgm:t>
        <a:bodyPr/>
        <a:lstStyle/>
        <a:p>
          <a:endParaRPr lang="en-US"/>
        </a:p>
      </dgm:t>
    </dgm:pt>
    <dgm:pt modelId="{3A2F1646-9D30-4CAE-8D6E-EE861AE0ABCB}" type="pres">
      <dgm:prSet presAssocID="{BAF8B30F-7200-4159-BEB5-6BDE67399811}" presName="dummy3a" presStyleCnt="0"/>
      <dgm:spPr/>
    </dgm:pt>
    <dgm:pt modelId="{98B773E0-1F0B-440E-8173-E16BBBF5DE3A}" type="pres">
      <dgm:prSet presAssocID="{BAF8B30F-7200-4159-BEB5-6BDE67399811}" presName="dummy3b" presStyleCnt="0"/>
      <dgm:spPr/>
    </dgm:pt>
    <dgm:pt modelId="{BA86E783-1DB6-4BCA-9BF9-1B4D9BCB0418}" type="pres">
      <dgm:prSet presAssocID="{BAF8B30F-7200-4159-BEB5-6BDE67399811}" presName="wedge3Tx" presStyleLbl="node1" presStyleIdx="2" presStyleCnt="3">
        <dgm:presLayoutVars>
          <dgm:chMax val="0"/>
          <dgm:chPref val="0"/>
          <dgm:bulletEnabled val="1"/>
        </dgm:presLayoutVars>
      </dgm:prSet>
      <dgm:spPr/>
    </dgm:pt>
    <dgm:pt modelId="{4AA370D3-4BBD-4B7C-9768-E57E9C299B53}" type="pres">
      <dgm:prSet presAssocID="{471F4BE8-D92D-4346-B2C7-B493379B329C}" presName="arrowWedge1" presStyleLbl="fgSibTrans2D1" presStyleIdx="0" presStyleCnt="3"/>
      <dgm:spPr/>
    </dgm:pt>
    <dgm:pt modelId="{8F49BC0A-D11E-4FD7-A0E8-AEA42AC1F5B9}" type="pres">
      <dgm:prSet presAssocID="{A9179DC7-811A-4AC5-BAD2-A77B88668741}" presName="arrowWedge2" presStyleLbl="fgSibTrans2D1" presStyleIdx="1" presStyleCnt="3"/>
      <dgm:spPr/>
    </dgm:pt>
    <dgm:pt modelId="{E07A3C4B-B876-4A66-9083-80B8309142BF}" type="pres">
      <dgm:prSet presAssocID="{AA0E5717-831D-4FD7-8BC8-6EFCAD21ADBA}" presName="arrowWedge3" presStyleLbl="fgSibTrans2D1" presStyleIdx="2" presStyleCnt="3"/>
      <dgm:spPr/>
    </dgm:pt>
  </dgm:ptLst>
  <dgm:cxnLst>
    <dgm:cxn modelId="{05236C9F-EA06-4D5B-AF2B-37DEB9F9673F}" srcId="{BAF8B30F-7200-4159-BEB5-6BDE67399811}" destId="{CB9F92F9-06D4-4CB8-810F-84DA414D4BC5}" srcOrd="0" destOrd="0" parTransId="{32435508-DF54-4EB9-90C3-3B1756D22E5A}" sibTransId="{471F4BE8-D92D-4346-B2C7-B493379B329C}"/>
    <dgm:cxn modelId="{70EC4892-BFA9-4AC5-953B-7E31DC51D882}" type="presOf" srcId="{CB9F92F9-06D4-4CB8-810F-84DA414D4BC5}" destId="{AD4AFB01-9F71-4263-B74B-B1A63F6E4886}" srcOrd="1" destOrd="0" presId="urn:microsoft.com/office/officeart/2005/8/layout/cycle8"/>
    <dgm:cxn modelId="{7DE730E0-3089-4F3B-8884-BB0BD42917A7}" type="presOf" srcId="{BAF8B30F-7200-4159-BEB5-6BDE67399811}" destId="{AC359CC7-492C-4AAA-944A-1A52A5F0ECD7}" srcOrd="0" destOrd="0" presId="urn:microsoft.com/office/officeart/2005/8/layout/cycle8"/>
    <dgm:cxn modelId="{FA278106-65BB-475E-B54B-1741D6D189D5}" type="presOf" srcId="{64D73A80-1348-415D-98CC-7EA8453232DB}" destId="{6565760E-C1BB-4C46-A614-B11E11CBA1E7}" srcOrd="1" destOrd="0" presId="urn:microsoft.com/office/officeart/2005/8/layout/cycle8"/>
    <dgm:cxn modelId="{3A47B2CB-E990-4C43-8EEB-22BD62E2018F}" srcId="{BAF8B30F-7200-4159-BEB5-6BDE67399811}" destId="{64D73A80-1348-415D-98CC-7EA8453232DB}" srcOrd="1" destOrd="0" parTransId="{A48E9877-5FFE-47FB-9280-460B9C17721A}" sibTransId="{A9179DC7-811A-4AC5-BAD2-A77B88668741}"/>
    <dgm:cxn modelId="{75B7C1DF-1A55-441C-B66C-1F637EBBCB85}" type="presOf" srcId="{DCC36C98-E931-4D41-B87E-922B4F8BA0D4}" destId="{BA86E783-1DB6-4BCA-9BF9-1B4D9BCB0418}" srcOrd="1" destOrd="0" presId="urn:microsoft.com/office/officeart/2005/8/layout/cycle8"/>
    <dgm:cxn modelId="{742012DD-A446-42DB-ABD3-85187933A6C4}" type="presOf" srcId="{64D73A80-1348-415D-98CC-7EA8453232DB}" destId="{1A8B0F89-7EB1-47E6-ABC9-B577BE15FD76}" srcOrd="0" destOrd="0" presId="urn:microsoft.com/office/officeart/2005/8/layout/cycle8"/>
    <dgm:cxn modelId="{AF211FF4-0F13-45C6-8379-1228C1A3F766}" type="presOf" srcId="{CB9F92F9-06D4-4CB8-810F-84DA414D4BC5}" destId="{237A72B3-7754-4A47-A1C0-66A580C54464}" srcOrd="0" destOrd="0" presId="urn:microsoft.com/office/officeart/2005/8/layout/cycle8"/>
    <dgm:cxn modelId="{B05DE9F5-58BF-41D2-A818-A707040CF465}" srcId="{BAF8B30F-7200-4159-BEB5-6BDE67399811}" destId="{DCC36C98-E931-4D41-B87E-922B4F8BA0D4}" srcOrd="2" destOrd="0" parTransId="{8A8271C6-7836-4D33-A17E-8BF5D8505FFB}" sibTransId="{AA0E5717-831D-4FD7-8BC8-6EFCAD21ADBA}"/>
    <dgm:cxn modelId="{81723DB5-230A-4447-B6FA-4CAB2F0A1C7A}" type="presOf" srcId="{DCC36C98-E931-4D41-B87E-922B4F8BA0D4}" destId="{C19C90E5-B149-4B65-9845-CEEC80B6E0DD}" srcOrd="0" destOrd="0" presId="urn:microsoft.com/office/officeart/2005/8/layout/cycle8"/>
    <dgm:cxn modelId="{6A02547D-49F7-412B-91E8-5704FAF8805A}" type="presParOf" srcId="{AC359CC7-492C-4AAA-944A-1A52A5F0ECD7}" destId="{237A72B3-7754-4A47-A1C0-66A580C54464}" srcOrd="0" destOrd="0" presId="urn:microsoft.com/office/officeart/2005/8/layout/cycle8"/>
    <dgm:cxn modelId="{B32DCC42-393E-41AC-B748-8099D7508701}" type="presParOf" srcId="{AC359CC7-492C-4AAA-944A-1A52A5F0ECD7}" destId="{8AED9332-E403-40D3-B2A0-C31051675B2F}" srcOrd="1" destOrd="0" presId="urn:microsoft.com/office/officeart/2005/8/layout/cycle8"/>
    <dgm:cxn modelId="{F81776BC-C8FF-47F4-9D1D-E121A9131CC2}" type="presParOf" srcId="{AC359CC7-492C-4AAA-944A-1A52A5F0ECD7}" destId="{BC81BE7C-C426-4336-BC53-74D846A073C2}" srcOrd="2" destOrd="0" presId="urn:microsoft.com/office/officeart/2005/8/layout/cycle8"/>
    <dgm:cxn modelId="{7B15B66C-3DC4-4E1D-9370-B4B4AC0CB6C7}" type="presParOf" srcId="{AC359CC7-492C-4AAA-944A-1A52A5F0ECD7}" destId="{AD4AFB01-9F71-4263-B74B-B1A63F6E4886}" srcOrd="3" destOrd="0" presId="urn:microsoft.com/office/officeart/2005/8/layout/cycle8"/>
    <dgm:cxn modelId="{0A674C15-22C5-4898-BAC7-6DA7E7A63D79}" type="presParOf" srcId="{AC359CC7-492C-4AAA-944A-1A52A5F0ECD7}" destId="{1A8B0F89-7EB1-47E6-ABC9-B577BE15FD76}" srcOrd="4" destOrd="0" presId="urn:microsoft.com/office/officeart/2005/8/layout/cycle8"/>
    <dgm:cxn modelId="{A8E80C6D-6A39-45BD-B814-6C9D0EC33460}" type="presParOf" srcId="{AC359CC7-492C-4AAA-944A-1A52A5F0ECD7}" destId="{57E7A32A-FBBA-44A4-A62C-5AFEC538EBE6}" srcOrd="5" destOrd="0" presId="urn:microsoft.com/office/officeart/2005/8/layout/cycle8"/>
    <dgm:cxn modelId="{3F9A4812-430D-4282-98D5-AAD1DA3DA41E}" type="presParOf" srcId="{AC359CC7-492C-4AAA-944A-1A52A5F0ECD7}" destId="{E50A413B-6791-47DE-933C-2FF9CF307DAF}" srcOrd="6" destOrd="0" presId="urn:microsoft.com/office/officeart/2005/8/layout/cycle8"/>
    <dgm:cxn modelId="{E410358F-C303-4F41-A75E-24F73E333769}" type="presParOf" srcId="{AC359CC7-492C-4AAA-944A-1A52A5F0ECD7}" destId="{6565760E-C1BB-4C46-A614-B11E11CBA1E7}" srcOrd="7" destOrd="0" presId="urn:microsoft.com/office/officeart/2005/8/layout/cycle8"/>
    <dgm:cxn modelId="{4CD11195-5F0F-4DA5-8190-A2756C6613F4}" type="presParOf" srcId="{AC359CC7-492C-4AAA-944A-1A52A5F0ECD7}" destId="{C19C90E5-B149-4B65-9845-CEEC80B6E0DD}" srcOrd="8" destOrd="0" presId="urn:microsoft.com/office/officeart/2005/8/layout/cycle8"/>
    <dgm:cxn modelId="{91033FE0-B512-45E9-8860-85B82405CF12}" type="presParOf" srcId="{AC359CC7-492C-4AAA-944A-1A52A5F0ECD7}" destId="{3A2F1646-9D30-4CAE-8D6E-EE861AE0ABCB}" srcOrd="9" destOrd="0" presId="urn:microsoft.com/office/officeart/2005/8/layout/cycle8"/>
    <dgm:cxn modelId="{3928A8B2-C1C1-4BA7-9145-606A6ED2254E}" type="presParOf" srcId="{AC359CC7-492C-4AAA-944A-1A52A5F0ECD7}" destId="{98B773E0-1F0B-440E-8173-E16BBBF5DE3A}" srcOrd="10" destOrd="0" presId="urn:microsoft.com/office/officeart/2005/8/layout/cycle8"/>
    <dgm:cxn modelId="{B7D1C54E-F36C-46DC-A8AF-6CF00A2D5A0B}" type="presParOf" srcId="{AC359CC7-492C-4AAA-944A-1A52A5F0ECD7}" destId="{BA86E783-1DB6-4BCA-9BF9-1B4D9BCB0418}" srcOrd="11" destOrd="0" presId="urn:microsoft.com/office/officeart/2005/8/layout/cycle8"/>
    <dgm:cxn modelId="{04D6E177-EC27-4D40-B00A-8A0EBE3BBC67}" type="presParOf" srcId="{AC359CC7-492C-4AAA-944A-1A52A5F0ECD7}" destId="{4AA370D3-4BBD-4B7C-9768-E57E9C299B53}" srcOrd="12" destOrd="0" presId="urn:microsoft.com/office/officeart/2005/8/layout/cycle8"/>
    <dgm:cxn modelId="{E1E931C1-82ED-4A07-AC5C-B4E7A118ECE9}" type="presParOf" srcId="{AC359CC7-492C-4AAA-944A-1A52A5F0ECD7}" destId="{8F49BC0A-D11E-4FD7-A0E8-AEA42AC1F5B9}" srcOrd="13" destOrd="0" presId="urn:microsoft.com/office/officeart/2005/8/layout/cycle8"/>
    <dgm:cxn modelId="{E2BB5C63-0C41-4913-A191-B8CE211A6227}" type="presParOf" srcId="{AC359CC7-492C-4AAA-944A-1A52A5F0ECD7}" destId="{E07A3C4B-B876-4A66-9083-80B8309142BF}"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11888A7B-1E89-45E6-84F4-EF92B26189CD}">
      <dgm:prSet phldrT="[Text]"/>
      <dgm:spPr/>
      <dgm:t>
        <a:bodyPr/>
        <a:lstStyle/>
        <a:p>
          <a:r>
            <a:rPr lang="en-US" dirty="0" smtClean="0"/>
            <a:t>Build It</a:t>
          </a:r>
          <a:endParaRPr lang="en-US" dirty="0"/>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dgm:spPr/>
      <dgm:t>
        <a:bodyPr/>
        <a:lstStyle/>
        <a:p>
          <a:r>
            <a:rPr lang="en-US" dirty="0" smtClean="0"/>
            <a:t>Commit It</a:t>
          </a:r>
          <a:endParaRPr lang="en-US" dirty="0"/>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dirty="0" smtClean="0"/>
            <a:t>Ship It</a:t>
          </a:r>
          <a:endParaRPr lang="en-US" dirty="0"/>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dirty="0" smtClean="0"/>
            <a:t>Repeat</a:t>
          </a:r>
          <a:endParaRPr lang="en-US" dirty="0"/>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t>
        <a:bodyPr/>
        <a:lstStyle/>
        <a:p>
          <a:endParaRPr lang="en-US"/>
        </a:p>
      </dgm:t>
    </dgm:pt>
    <dgm:pt modelId="{C1682CE3-81F4-4BEA-B13D-10C7017D8387}" type="pres">
      <dgm:prSet presAssocID="{640CA9BD-09C1-4472-8DAC-0F150EC5E678}" presName="boxAndChildren" presStyleCnt="0"/>
      <dgm:spPr/>
    </dgm:pt>
    <dgm:pt modelId="{325B9957-E809-4285-A870-20AA1AEAA8D7}" type="pres">
      <dgm:prSet presAssocID="{640CA9BD-09C1-4472-8DAC-0F150EC5E678}" presName="parentTextBox" presStyleLbl="node1" presStyleIdx="0" presStyleCnt="4"/>
      <dgm:spPr/>
      <dgm:t>
        <a:bodyPr/>
        <a:lstStyle/>
        <a:p>
          <a:endParaRPr lang="en-US"/>
        </a:p>
      </dgm:t>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1" presStyleCnt="4"/>
      <dgm:spPr/>
      <dgm:t>
        <a:bodyPr/>
        <a:lstStyle/>
        <a:p>
          <a:endParaRPr lang="en-US"/>
        </a:p>
      </dgm:t>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4"/>
      <dgm:spPr/>
      <dgm:t>
        <a:bodyPr/>
        <a:lstStyle/>
        <a:p>
          <a:endParaRPr lang="en-US"/>
        </a:p>
      </dgm:t>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3" presStyleCnt="4"/>
      <dgm:spPr/>
      <dgm:t>
        <a:bodyPr/>
        <a:lstStyle/>
        <a:p>
          <a:endParaRPr lang="en-US"/>
        </a:p>
      </dgm:t>
    </dgm:pt>
  </dgm:ptLst>
  <dgm:cxnLst>
    <dgm:cxn modelId="{957C551D-31A8-4286-A3AE-C5928DB663CE}" srcId="{2EFB202A-8611-4DDC-831D-D12EB67B6CF7}" destId="{640CA9BD-09C1-4472-8DAC-0F150EC5E678}" srcOrd="3" destOrd="0" parTransId="{90609DF7-843B-4BEF-A3B5-89270E6B0951}" sibTransId="{67B503AA-82FD-4AA4-8357-3D8B59D6160B}"/>
    <dgm:cxn modelId="{4D111F6B-0B5C-40A7-BA86-973E36B2D8F2}" type="presOf" srcId="{712EDDD5-F1C9-457B-A81D-F94868058B44}" destId="{D5473CBC-EEC3-408A-B4A6-07882F253A8B}"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B2E3875C-D3F8-41A4-A6EA-DD49F61576A0}" type="presOf" srcId="{11888A7B-1E89-45E6-84F4-EF92B26189CD}" destId="{32FA43B7-34B4-4881-9A79-E3EDEC9D4CBF}" srcOrd="0" destOrd="0" presId="urn:microsoft.com/office/officeart/2005/8/layout/process4"/>
    <dgm:cxn modelId="{8247D1A2-555D-4B39-B44D-5F2B5AE64242}" srcId="{2EFB202A-8611-4DDC-831D-D12EB67B6CF7}" destId="{356F6FEF-38C8-437A-8562-86A5ED3F5885}" srcOrd="2" destOrd="0" parTransId="{BD9B34C9-939F-47F5-A040-1B30C9EEA310}" sibTransId="{665399A3-A410-4656-8F7E-3FAB641DE891}"/>
    <dgm:cxn modelId="{79EE9E02-BFF5-41D3-86F8-33470970BFCE}" type="presOf" srcId="{2EFB202A-8611-4DDC-831D-D12EB67B6CF7}" destId="{812F39FC-2D1E-4DD1-A1A6-C7F9287A4AAB}"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5376348D-4465-4E2E-9DB8-EA1F5276717B}" srcId="{2EFB202A-8611-4DDC-831D-D12EB67B6CF7}" destId="{11888A7B-1E89-45E6-84F4-EF92B26189CD}" srcOrd="0" destOrd="0" parTransId="{6043087E-917B-44BC-97F8-41385FD50DC3}" sibTransId="{438F37F5-E676-4BB5-A241-95D895E1B43F}"/>
    <dgm:cxn modelId="{67067571-6170-41AF-87A3-FB3B609D9CEA}" type="presOf" srcId="{640CA9BD-09C1-4472-8DAC-0F150EC5E678}" destId="{325B9957-E809-4285-A870-20AA1AEAA8D7}" srcOrd="0" destOrd="0" presId="urn:microsoft.com/office/officeart/2005/8/layout/process4"/>
    <dgm:cxn modelId="{5678914C-8F14-4F79-9116-C33CBC8B70E7}" type="presParOf" srcId="{812F39FC-2D1E-4DD1-A1A6-C7F9287A4AAB}" destId="{C1682CE3-81F4-4BEA-B13D-10C7017D8387}" srcOrd="0" destOrd="0" presId="urn:microsoft.com/office/officeart/2005/8/layout/process4"/>
    <dgm:cxn modelId="{B75DEEE2-790E-400B-832F-7C2526EFEEFC}" type="presParOf" srcId="{C1682CE3-81F4-4BEA-B13D-10C7017D8387}" destId="{325B9957-E809-4285-A870-20AA1AEAA8D7}" srcOrd="0" destOrd="0" presId="urn:microsoft.com/office/officeart/2005/8/layout/process4"/>
    <dgm:cxn modelId="{6FA0FB88-FED5-4DA9-8FB7-49F6DEA20B1D}" type="presParOf" srcId="{812F39FC-2D1E-4DD1-A1A6-C7F9287A4AAB}" destId="{2AB5853F-AA77-4431-82DF-105CEB2E1424}" srcOrd="1" destOrd="0" presId="urn:microsoft.com/office/officeart/2005/8/layout/process4"/>
    <dgm:cxn modelId="{52F7A226-0BC5-4418-B1BB-E2FD5547F031}" type="presParOf" srcId="{812F39FC-2D1E-4DD1-A1A6-C7F9287A4AAB}" destId="{EC667030-4855-4843-9717-7DF08446AEB5}" srcOrd="2"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5" destOrd="0" presId="urn:microsoft.com/office/officeart/2005/8/layout/process4"/>
    <dgm:cxn modelId="{D11F7181-D05C-4ACC-A34B-6E9511FBE167}" type="presParOf" srcId="{812F39FC-2D1E-4DD1-A1A6-C7F9287A4AAB}" destId="{1C274FFF-1754-4900-887F-DFF5156E0B8D}" srcOrd="6"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720CC-2305-4D22-818E-E07515500C1F}">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B3D64-6EE6-45DF-B5BA-563BC48C4AE7}">
      <dsp:nvSpPr>
        <dsp:cNvPr id="0" name=""/>
        <dsp:cNvSpPr/>
      </dsp:nvSpPr>
      <dsp:spPr>
        <a:xfrm>
          <a:off x="9546" y="1146177"/>
          <a:ext cx="3133132" cy="2058983"/>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10057" y="1246688"/>
        <a:ext cx="2932110" cy="1857961"/>
      </dsp:txXfrm>
    </dsp:sp>
    <dsp:sp modelId="{79F37EEB-D11C-4B90-9F01-6B3BC23041B5}">
      <dsp:nvSpPr>
        <dsp:cNvPr id="0" name=""/>
        <dsp:cNvSpPr/>
      </dsp:nvSpPr>
      <dsp:spPr>
        <a:xfrm>
          <a:off x="3664868" y="1146177"/>
          <a:ext cx="3027170" cy="2058983"/>
        </a:xfrm>
        <a:prstGeom prst="round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65379" y="1246688"/>
        <a:ext cx="2826148" cy="1857961"/>
      </dsp:txXfrm>
    </dsp:sp>
    <dsp:sp modelId="{D7BADE86-D443-4435-A91F-C8745D71716A}">
      <dsp:nvSpPr>
        <dsp:cNvPr id="0" name=""/>
        <dsp:cNvSpPr/>
      </dsp:nvSpPr>
      <dsp:spPr>
        <a:xfrm>
          <a:off x="7214227" y="1146177"/>
          <a:ext cx="3291826" cy="2058983"/>
        </a:xfrm>
        <a:prstGeom prst="round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7314738" y="1246688"/>
        <a:ext cx="3090804" cy="1857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A72B3-7754-4A47-A1C0-66A580C54464}">
      <dsp:nvSpPr>
        <dsp:cNvPr id="0" name=""/>
        <dsp:cNvSpPr/>
      </dsp:nvSpPr>
      <dsp:spPr>
        <a:xfrm>
          <a:off x="3725987" y="371566"/>
          <a:ext cx="3919954" cy="3919954"/>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Build</a:t>
          </a:r>
          <a:endParaRPr lang="en-US" sz="2600" kern="1200" dirty="0"/>
        </a:p>
      </dsp:txBody>
      <dsp:txXfrm>
        <a:off x="5791896" y="1202223"/>
        <a:ext cx="1399983" cy="1166653"/>
      </dsp:txXfrm>
    </dsp:sp>
    <dsp:sp modelId="{1A8B0F89-7EB1-47E6-ABC9-B577BE15FD76}">
      <dsp:nvSpPr>
        <dsp:cNvPr id="0" name=""/>
        <dsp:cNvSpPr/>
      </dsp:nvSpPr>
      <dsp:spPr>
        <a:xfrm>
          <a:off x="3645254" y="511564"/>
          <a:ext cx="3919954" cy="3919954"/>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Deploy</a:t>
          </a:r>
          <a:endParaRPr lang="en-US" sz="2600" kern="1200" dirty="0"/>
        </a:p>
      </dsp:txBody>
      <dsp:txXfrm>
        <a:off x="4578577" y="3054868"/>
        <a:ext cx="2099975" cy="1026654"/>
      </dsp:txXfrm>
    </dsp:sp>
    <dsp:sp modelId="{C19C90E5-B149-4B65-9845-CEEC80B6E0DD}">
      <dsp:nvSpPr>
        <dsp:cNvPr id="0" name=""/>
        <dsp:cNvSpPr/>
      </dsp:nvSpPr>
      <dsp:spPr>
        <a:xfrm>
          <a:off x="3398767" y="235093"/>
          <a:ext cx="4251465" cy="4192901"/>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Feedback</a:t>
          </a:r>
          <a:endParaRPr lang="en-US" sz="2600" kern="1200" dirty="0"/>
        </a:p>
      </dsp:txBody>
      <dsp:txXfrm>
        <a:off x="3891228" y="1123588"/>
        <a:ext cx="1518380" cy="1247887"/>
      </dsp:txXfrm>
    </dsp:sp>
    <dsp:sp modelId="{4AA370D3-4BBD-4B7C-9768-E57E9C299B53}">
      <dsp:nvSpPr>
        <dsp:cNvPr id="0" name=""/>
        <dsp:cNvSpPr/>
      </dsp:nvSpPr>
      <dsp:spPr>
        <a:xfrm>
          <a:off x="3483647" y="128902"/>
          <a:ext cx="4405282" cy="440528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49BC0A-D11E-4FD7-A0E8-AEA42AC1F5B9}">
      <dsp:nvSpPr>
        <dsp:cNvPr id="0" name=""/>
        <dsp:cNvSpPr/>
      </dsp:nvSpPr>
      <dsp:spPr>
        <a:xfrm>
          <a:off x="3402591" y="268653"/>
          <a:ext cx="4405282" cy="440528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A3C4B-B876-4A66-9083-80B8309142BF}">
      <dsp:nvSpPr>
        <dsp:cNvPr id="0" name=""/>
        <dsp:cNvSpPr/>
      </dsp:nvSpPr>
      <dsp:spPr>
        <a:xfrm>
          <a:off x="3320012" y="127649"/>
          <a:ext cx="4405282" cy="440528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A72B3-7754-4A47-A1C0-66A580C54464}">
      <dsp:nvSpPr>
        <dsp:cNvPr id="0" name=""/>
        <dsp:cNvSpPr/>
      </dsp:nvSpPr>
      <dsp:spPr>
        <a:xfrm>
          <a:off x="4390555" y="888688"/>
          <a:ext cx="2429352" cy="2609239"/>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Build</a:t>
          </a:r>
          <a:endParaRPr lang="en-US" sz="2400" kern="1200" dirty="0"/>
        </a:p>
      </dsp:txBody>
      <dsp:txXfrm>
        <a:off x="5670882" y="1441598"/>
        <a:ext cx="867626" cy="776559"/>
      </dsp:txXfrm>
    </dsp:sp>
    <dsp:sp modelId="{1A8B0F89-7EB1-47E6-ABC9-B577BE15FD76}">
      <dsp:nvSpPr>
        <dsp:cNvPr id="0" name=""/>
        <dsp:cNvSpPr/>
      </dsp:nvSpPr>
      <dsp:spPr>
        <a:xfrm>
          <a:off x="2252435" y="-274835"/>
          <a:ext cx="6544129" cy="5216284"/>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Deploy</a:t>
          </a:r>
          <a:endParaRPr lang="en-US" sz="1100" kern="1200" dirty="0"/>
        </a:p>
      </dsp:txBody>
      <dsp:txXfrm>
        <a:off x="3810561" y="3109539"/>
        <a:ext cx="3505783" cy="1366169"/>
      </dsp:txXfrm>
    </dsp:sp>
    <dsp:sp modelId="{C19C90E5-B149-4B65-9845-CEEC80B6E0DD}">
      <dsp:nvSpPr>
        <dsp:cNvPr id="0" name=""/>
        <dsp:cNvSpPr/>
      </dsp:nvSpPr>
      <dsp:spPr>
        <a:xfrm>
          <a:off x="4305295" y="964892"/>
          <a:ext cx="2276945" cy="2456831"/>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Feedback</a:t>
          </a:r>
          <a:endParaRPr lang="en-US" sz="1300" kern="1200" dirty="0"/>
        </a:p>
      </dsp:txBody>
      <dsp:txXfrm>
        <a:off x="4569041" y="1485506"/>
        <a:ext cx="813194" cy="731199"/>
      </dsp:txXfrm>
    </dsp:sp>
    <dsp:sp modelId="{4AA370D3-4BBD-4B7C-9768-E57E9C299B53}">
      <dsp:nvSpPr>
        <dsp:cNvPr id="0" name=""/>
        <dsp:cNvSpPr/>
      </dsp:nvSpPr>
      <dsp:spPr>
        <a:xfrm>
          <a:off x="3409759" y="-3314"/>
          <a:ext cx="4405282" cy="440528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49BC0A-D11E-4FD7-A0E8-AEA42AC1F5B9}">
      <dsp:nvSpPr>
        <dsp:cNvPr id="0" name=""/>
        <dsp:cNvSpPr/>
      </dsp:nvSpPr>
      <dsp:spPr>
        <a:xfrm>
          <a:off x="3309808" y="124464"/>
          <a:ext cx="4405282" cy="440528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A3C4B-B876-4A66-9083-80B8309142BF}">
      <dsp:nvSpPr>
        <dsp:cNvPr id="0" name=""/>
        <dsp:cNvSpPr/>
      </dsp:nvSpPr>
      <dsp:spPr>
        <a:xfrm>
          <a:off x="3248347" y="-2614"/>
          <a:ext cx="4405282" cy="440528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B9957-E809-4285-A870-20AA1AEAA8D7}">
      <dsp:nvSpPr>
        <dsp:cNvPr id="0" name=""/>
        <dsp:cNvSpPr/>
      </dsp:nvSpPr>
      <dsp:spPr>
        <a:xfrm>
          <a:off x="0" y="3569039"/>
          <a:ext cx="5029199" cy="78081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Repeat</a:t>
          </a:r>
          <a:endParaRPr lang="en-US" sz="2700" kern="1200" dirty="0"/>
        </a:p>
      </dsp:txBody>
      <dsp:txXfrm>
        <a:off x="0" y="3569039"/>
        <a:ext cx="5029199" cy="780818"/>
      </dsp:txXfrm>
    </dsp:sp>
    <dsp:sp modelId="{C830B7C4-5210-41AC-A88B-BECF7607C1E5}">
      <dsp:nvSpPr>
        <dsp:cNvPr id="0" name=""/>
        <dsp:cNvSpPr/>
      </dsp:nvSpPr>
      <dsp:spPr>
        <a:xfrm rot="10800000">
          <a:off x="0" y="2379853"/>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Ship It</a:t>
          </a:r>
          <a:endParaRPr lang="en-US" sz="2700" kern="1200" dirty="0"/>
        </a:p>
      </dsp:txBody>
      <dsp:txXfrm rot="10800000">
        <a:off x="0" y="2379853"/>
        <a:ext cx="5029199" cy="780308"/>
      </dsp:txXfrm>
    </dsp:sp>
    <dsp:sp modelId="{D5473CBC-EEC3-408A-B4A6-07882F253A8B}">
      <dsp:nvSpPr>
        <dsp:cNvPr id="0" name=""/>
        <dsp:cNvSpPr/>
      </dsp:nvSpPr>
      <dsp:spPr>
        <a:xfrm rot="10800000">
          <a:off x="0" y="1190666"/>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Commit It</a:t>
          </a:r>
          <a:endParaRPr lang="en-US" sz="2700" kern="1200" dirty="0"/>
        </a:p>
      </dsp:txBody>
      <dsp:txXfrm rot="10800000">
        <a:off x="0" y="1190666"/>
        <a:ext cx="5029199" cy="780308"/>
      </dsp:txXfrm>
    </dsp:sp>
    <dsp:sp modelId="{32FA43B7-34B4-4881-9A79-E3EDEC9D4CBF}">
      <dsp:nvSpPr>
        <dsp:cNvPr id="0" name=""/>
        <dsp:cNvSpPr/>
      </dsp:nvSpPr>
      <dsp:spPr>
        <a:xfrm rot="10800000">
          <a:off x="0" y="1479"/>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Build It</a:t>
          </a:r>
          <a:endParaRPr lang="en-US" sz="2700" kern="1200" dirty="0"/>
        </a:p>
      </dsp:txBody>
      <dsp:txXfrm rot="10800000">
        <a:off x="0" y="1479"/>
        <a:ext cx="5029199"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12/5/2016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12/5/2016</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12/5/2016</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12/5/2016</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12/5/2016</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kku/dokku" TargetMode="External"/><Relationship Id="rId2" Type="http://schemas.openxmlformats.org/officeDocument/2006/relationships/hyperlink" Target="https://www.google.com/url?sa=t&amp;rct=j&amp;q=&amp;esrc=s&amp;source=web&amp;cd=1&amp;cad=rja&amp;uact=8&amp;ved=0ahUKEwicyOD899_QAhWIh1QKHS2lAtgQFggaMAA&amp;url=https%3A%2F%2Faws.amazon.com%2Fconsole%2F&amp;usg=AFQjCNEoh07uBpRXLFqdNMkE61u37M18qA&amp;sig2=4wpnDDhDQW4cm4oDDZa-pQ&amp;bvm=bv.139782543,d.cGw" TargetMode="External"/><Relationship Id="rId1" Type="http://schemas.openxmlformats.org/officeDocument/2006/relationships/slideLayout" Target="../slideLayouts/slideLayout2.xml"/><Relationship Id="rId6" Type="http://schemas.openxmlformats.org/officeDocument/2006/relationships/hyperlink" Target="https://www.expeditedssl.com/aws-in-plain-english" TargetMode="External"/><Relationship Id="rId5" Type="http://schemas.openxmlformats.org/officeDocument/2006/relationships/hyperlink" Target="https://github.com/" TargetMode="External"/><Relationship Id="rId4" Type="http://schemas.openxmlformats.org/officeDocument/2006/relationships/hyperlink" Target="http://dokku.viewdocs.io/dokku/community/plugin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1" y="3962400"/>
            <a:ext cx="10515598" cy="1158446"/>
          </a:xfrm>
        </p:spPr>
        <p:txBody>
          <a:bodyPr>
            <a:normAutofit fontScale="90000"/>
          </a:bodyPr>
          <a:lstStyle/>
          <a:p>
            <a:r>
              <a:rPr lang="en-US" dirty="0" smtClean="0"/>
              <a:t>Deploy at the Speed of Innovation</a:t>
            </a:r>
            <a:endParaRPr lang="en-US" dirty="0"/>
          </a:p>
        </p:txBody>
      </p:sp>
      <p:sp>
        <p:nvSpPr>
          <p:cNvPr id="3" name="Subtitle 2"/>
          <p:cNvSpPr>
            <a:spLocks noGrp="1"/>
          </p:cNvSpPr>
          <p:nvPr>
            <p:ph type="subTitle" idx="1"/>
          </p:nvPr>
        </p:nvSpPr>
        <p:spPr/>
        <p:txBody>
          <a:bodyPr numCol="2"/>
          <a:lstStyle/>
          <a:p>
            <a:r>
              <a:rPr lang="en-US" dirty="0" err="1" smtClean="0"/>
              <a:t>ITPalooza</a:t>
            </a:r>
            <a:r>
              <a:rPr lang="en-US" dirty="0" smtClean="0"/>
              <a:t> ’16</a:t>
            </a:r>
          </a:p>
          <a:p>
            <a:pPr algn="r"/>
            <a:r>
              <a:rPr lang="en-US" dirty="0" smtClean="0"/>
              <a:t>Joseph </a:t>
            </a:r>
            <a:r>
              <a:rPr lang="en-US" dirty="0" err="1" smtClean="0"/>
              <a:t>Cutrono</a:t>
            </a:r>
            <a:endParaRPr lang="en-US" dirty="0"/>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 Dokku = Happiness</a:t>
            </a:r>
            <a:endParaRPr lang="en-US" dirty="0"/>
          </a:p>
        </p:txBody>
      </p:sp>
      <p:sp>
        <p:nvSpPr>
          <p:cNvPr id="3" name="Text Placeholder 2"/>
          <p:cNvSpPr>
            <a:spLocks noGrp="1"/>
          </p:cNvSpPr>
          <p:nvPr>
            <p:ph type="body" idx="1"/>
          </p:nvPr>
        </p:nvSpPr>
        <p:spPr/>
        <p:txBody>
          <a:bodyPr/>
          <a:lstStyle/>
          <a:p>
            <a:r>
              <a:rPr lang="en-US" dirty="0" smtClean="0"/>
              <a:t>#</a:t>
            </a:r>
            <a:r>
              <a:rPr lang="en-US" dirty="0" err="1" smtClean="0"/>
              <a:t>ytho</a:t>
            </a:r>
            <a:endParaRPr lang="en-US" dirty="0"/>
          </a:p>
        </p:txBody>
      </p:sp>
    </p:spTree>
    <p:extLst>
      <p:ext uri="{BB962C8B-B14F-4D97-AF65-F5344CB8AC3E}">
        <p14:creationId xmlns:p14="http://schemas.microsoft.com/office/powerpoint/2010/main" val="67742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US" dirty="0"/>
          </a:p>
        </p:txBody>
      </p:sp>
      <p:sp>
        <p:nvSpPr>
          <p:cNvPr id="3" name="Content Placeholder 2"/>
          <p:cNvSpPr>
            <a:spLocks noGrp="1"/>
          </p:cNvSpPr>
          <p:nvPr>
            <p:ph idx="1"/>
          </p:nvPr>
        </p:nvSpPr>
        <p:spPr>
          <a:xfrm>
            <a:off x="838200" y="1676400"/>
            <a:ext cx="10515600" cy="4351338"/>
          </a:xfrm>
        </p:spPr>
        <p:txBody>
          <a:bodyPr>
            <a:noAutofit/>
          </a:bodyPr>
          <a:lstStyle/>
          <a:p>
            <a:r>
              <a:rPr lang="en-US" sz="2800" dirty="0" smtClean="0">
                <a:hlinkClick r:id="rId2"/>
              </a:rPr>
              <a:t>AWS</a:t>
            </a:r>
            <a:r>
              <a:rPr lang="en-US" sz="2800" dirty="0" smtClean="0"/>
              <a:t> – Amazon Web Services EC2 instance. </a:t>
            </a:r>
          </a:p>
          <a:p>
            <a:pPr lvl="1"/>
            <a:r>
              <a:rPr lang="en-US" sz="2400" dirty="0" smtClean="0"/>
              <a:t>t2.micro free instance</a:t>
            </a:r>
          </a:p>
          <a:p>
            <a:pPr lvl="1"/>
            <a:r>
              <a:rPr lang="en-US" sz="2400" dirty="0" smtClean="0"/>
              <a:t>Ubuntu</a:t>
            </a:r>
          </a:p>
          <a:p>
            <a:pPr lvl="1"/>
            <a:r>
              <a:rPr lang="en-US" sz="2400" dirty="0" smtClean="0"/>
              <a:t>1vCPU</a:t>
            </a:r>
          </a:p>
          <a:p>
            <a:pPr lvl="1"/>
            <a:r>
              <a:rPr lang="en-US" sz="2400" dirty="0" smtClean="0"/>
              <a:t>1GB memory</a:t>
            </a:r>
          </a:p>
          <a:p>
            <a:pPr lvl="1"/>
            <a:r>
              <a:rPr lang="en-US" sz="2400" dirty="0" smtClean="0"/>
              <a:t>8GB Storage</a:t>
            </a:r>
          </a:p>
          <a:p>
            <a:r>
              <a:rPr lang="en-US" sz="2800" dirty="0" smtClean="0">
                <a:hlinkClick r:id="rId3"/>
              </a:rPr>
              <a:t>Dokku</a:t>
            </a:r>
            <a:r>
              <a:rPr lang="en-US" sz="2800" dirty="0" smtClean="0"/>
              <a:t> v0.7.2 (Docker)</a:t>
            </a:r>
          </a:p>
          <a:p>
            <a:pPr lvl="1"/>
            <a:r>
              <a:rPr lang="en-US" sz="2400" dirty="0" smtClean="0"/>
              <a:t>Mongo </a:t>
            </a:r>
            <a:r>
              <a:rPr lang="en-US" sz="2400" dirty="0" smtClean="0">
                <a:hlinkClick r:id="rId4"/>
              </a:rPr>
              <a:t>plugin</a:t>
            </a:r>
            <a:endParaRPr lang="en-US" sz="2400" dirty="0" smtClean="0"/>
          </a:p>
          <a:p>
            <a:r>
              <a:rPr lang="en-US" sz="2600" dirty="0" smtClean="0">
                <a:hlinkClick r:id="rId5"/>
              </a:rPr>
              <a:t>Git</a:t>
            </a:r>
            <a:endParaRPr lang="en-US" sz="2400" dirty="0"/>
          </a:p>
          <a:p>
            <a:pPr marL="228600" lvl="1" indent="0" algn="r">
              <a:buNone/>
            </a:pPr>
            <a:r>
              <a:rPr lang="en-US" sz="2400" dirty="0" smtClean="0"/>
              <a:t>* </a:t>
            </a:r>
            <a:r>
              <a:rPr lang="en-US" sz="2400" dirty="0" smtClean="0">
                <a:hlinkClick r:id="rId6"/>
              </a:rPr>
              <a:t>AWS in plain English</a:t>
            </a:r>
            <a:endParaRPr lang="en-US" sz="2400" dirty="0"/>
          </a:p>
        </p:txBody>
      </p:sp>
    </p:spTree>
    <p:extLst>
      <p:ext uri="{BB962C8B-B14F-4D97-AF65-F5344CB8AC3E}">
        <p14:creationId xmlns:p14="http://schemas.microsoft.com/office/powerpoint/2010/main" val="410878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
        <p:nvSpPr>
          <p:cNvPr id="4" name="Text Placeholder 3"/>
          <p:cNvSpPr>
            <a:spLocks noGrp="1"/>
          </p:cNvSpPr>
          <p:nvPr>
            <p:ph type="body" sz="half" idx="2"/>
          </p:nvPr>
        </p:nvSpPr>
        <p:spPr/>
        <p:txBody>
          <a:bodyPr/>
          <a:lstStyle/>
          <a:p>
            <a:endParaRPr lang="en-US"/>
          </a:p>
        </p:txBody>
      </p:sp>
      <p:pic>
        <p:nvPicPr>
          <p:cNvPr id="3074"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7350" y="1733550"/>
            <a:ext cx="47625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0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Innovation</a:t>
            </a:r>
            <a:endParaRPr lang="en-US" dirty="0"/>
          </a:p>
        </p:txBody>
      </p:sp>
      <p:sp>
        <p:nvSpPr>
          <p:cNvPr id="5" name="Content Placeholder 3"/>
          <p:cNvSpPr>
            <a:spLocks noGrp="1"/>
          </p:cNvSpPr>
          <p:nvPr>
            <p:ph sz="half" idx="1"/>
          </p:nvPr>
        </p:nvSpPr>
        <p:spPr/>
        <p:txBody>
          <a:bodyPr/>
          <a:lstStyle/>
          <a:p>
            <a:r>
              <a:rPr lang="en-US" dirty="0" smtClean="0"/>
              <a:t>Ideate on something new or making something better</a:t>
            </a:r>
            <a:endParaRPr lang="en-US" dirty="0"/>
          </a:p>
          <a:p>
            <a:r>
              <a:rPr lang="en-US" dirty="0"/>
              <a:t>Second bullet point here</a:t>
            </a:r>
          </a:p>
          <a:p>
            <a:r>
              <a:rPr lang="en-US" dirty="0" smtClean="0"/>
              <a:t>Push it out to the world ASAP and get feedback </a:t>
            </a:r>
            <a:endParaRPr lang="en-US" dirty="0"/>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3689196268"/>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Businesses</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6600" dirty="0" smtClean="0"/>
          </a:p>
          <a:p>
            <a:pPr marL="0" indent="0" algn="ctr">
              <a:buNone/>
            </a:pPr>
            <a:r>
              <a:rPr lang="en-US" sz="6600" dirty="0" smtClean="0"/>
              <a:t>CUSTOMERS</a:t>
            </a:r>
            <a:endParaRPr lang="en-US" sz="6600" dirty="0"/>
          </a:p>
        </p:txBody>
      </p:sp>
    </p:spTree>
    <p:extLst>
      <p:ext uri="{BB962C8B-B14F-4D97-AF65-F5344CB8AC3E}">
        <p14:creationId xmlns:p14="http://schemas.microsoft.com/office/powerpoint/2010/main" val="66074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Businesses</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Happy CUSTOMERS</a:t>
            </a:r>
            <a:endParaRPr lang="en-US" sz="6600" dirty="0"/>
          </a:p>
        </p:txBody>
      </p:sp>
      <p:pic>
        <p:nvPicPr>
          <p:cNvPr id="7170" name="Picture 2" descr="Image result for list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550" y="3233738"/>
            <a:ext cx="42862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5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Profitable Businesses</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Paying CUSTOMERS</a:t>
            </a:r>
            <a:endParaRPr lang="en-US" sz="6600" dirty="0"/>
          </a:p>
        </p:txBody>
      </p:sp>
      <p:pic>
        <p:nvPicPr>
          <p:cNvPr id="8194" name="Picture 2" descr="Image result for pay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505200"/>
            <a:ext cx="5791200" cy="254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4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Businesses</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Happy + Paying CUSTOMERS</a:t>
            </a:r>
            <a:endParaRPr lang="en-US" sz="6600" dirty="0"/>
          </a:p>
        </p:txBody>
      </p:sp>
      <p:pic>
        <p:nvPicPr>
          <p:cNvPr id="9218" name="Picture 2" descr="Image result for happy custom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100" y="3810000"/>
            <a:ext cx="3695700" cy="251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10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GIT LINK</a:t>
            </a:r>
          </a:p>
        </p:txBody>
      </p:sp>
    </p:spTree>
    <p:extLst>
      <p:ext uri="{BB962C8B-B14F-4D97-AF65-F5344CB8AC3E}">
        <p14:creationId xmlns:p14="http://schemas.microsoft.com/office/powerpoint/2010/main" val="27792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Successful Businesses</a:t>
            </a:r>
            <a:endParaRPr lang="en-US" dirty="0"/>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260407514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a:t>
            </a:r>
            <a:endParaRPr lang="en-US" dirty="0"/>
          </a:p>
        </p:txBody>
      </p:sp>
      <p:sp>
        <p:nvSpPr>
          <p:cNvPr id="3" name="Content Placeholder 2"/>
          <p:cNvSpPr>
            <a:spLocks noGrp="1"/>
          </p:cNvSpPr>
          <p:nvPr>
            <p:ph idx="1"/>
          </p:nvPr>
        </p:nvSpPr>
        <p:spPr/>
        <p:txBody>
          <a:bodyPr/>
          <a:lstStyle/>
          <a:p>
            <a:r>
              <a:rPr lang="en-US" dirty="0" smtClean="0"/>
              <a:t>The action or process of innovating</a:t>
            </a:r>
          </a:p>
          <a:p>
            <a:r>
              <a:rPr lang="en-US" dirty="0" smtClean="0"/>
              <a:t>A new method, idea, product, </a:t>
            </a:r>
            <a:r>
              <a:rPr lang="en-US" dirty="0" err="1" smtClean="0"/>
              <a:t>etc</a:t>
            </a:r>
            <a:r>
              <a:rPr lang="en-US" dirty="0" smtClean="0"/>
              <a:t>…</a:t>
            </a:r>
            <a:endParaRPr lang="en-US"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3"/>
          <p:cNvGraphicFramePr>
            <a:graphicFrameLocks noGrp="1"/>
          </p:cNvGraphicFramePr>
          <p:nvPr>
            <p:ph sz="half" idx="2"/>
            <p:extLst>
              <p:ext uri="{D42A27DB-BD31-4B8C-83A1-F6EECF244321}">
                <p14:modId xmlns:p14="http://schemas.microsoft.com/office/powerpoint/2010/main" val="1546654039"/>
              </p:ext>
            </p:extLst>
          </p:nvPr>
        </p:nvGraphicFramePr>
        <p:xfrm>
          <a:off x="6324600" y="1825623"/>
          <a:ext cx="5029200" cy="2289176"/>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1676400">
                  <a:extLst>
                    <a:ext uri="{9D8B030D-6E8A-4147-A177-3AD203B41FA5}">
                      <a16:colId xmlns:a16="http://schemas.microsoft.com/office/drawing/2014/main" xmlns="" val="20002"/>
                    </a:ext>
                  </a:extLst>
                </a:gridCol>
              </a:tblGrid>
              <a:tr h="572294">
                <a:tc>
                  <a:txBody>
                    <a:bodyPr/>
                    <a:lstStyle/>
                    <a:p>
                      <a:pPr algn="ctr"/>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xmlns="" val="10000"/>
                  </a:ext>
                </a:extLst>
              </a:tr>
              <a:tr h="572294">
                <a:tc>
                  <a:txBody>
                    <a:bodyPr/>
                    <a:lstStyle/>
                    <a:p>
                      <a:pPr algn="ctr"/>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xmlns="" val="10001"/>
                  </a:ext>
                </a:extLst>
              </a:tr>
              <a:tr h="572294">
                <a:tc>
                  <a:txBody>
                    <a:bodyPr/>
                    <a:lstStyle/>
                    <a:p>
                      <a:pPr algn="ctr"/>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xmlns="" val="10002"/>
                  </a:ext>
                </a:extLst>
              </a:tr>
              <a:tr h="572294">
                <a:tc>
                  <a:txBody>
                    <a:bodyPr/>
                    <a:lstStyle/>
                    <a:p>
                      <a:pPr algn="ctr"/>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3" name="Picture Placeholder 2"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a:t>
            </a:r>
            <a:endParaRPr lang="en-US" dirty="0"/>
          </a:p>
        </p:txBody>
      </p:sp>
      <p:sp>
        <p:nvSpPr>
          <p:cNvPr id="3" name="Content Placeholder 2"/>
          <p:cNvSpPr>
            <a:spLocks noGrp="1"/>
          </p:cNvSpPr>
          <p:nvPr>
            <p:ph idx="1"/>
          </p:nvPr>
        </p:nvSpPr>
        <p:spPr/>
        <p:txBody>
          <a:bodyPr/>
          <a:lstStyle/>
          <a:p>
            <a:pPr marL="0" indent="0">
              <a:buNone/>
            </a:pPr>
            <a:r>
              <a:rPr lang="en-US" dirty="0" smtClean="0"/>
              <a:t>Innovation </a:t>
            </a:r>
            <a:r>
              <a:rPr lang="en-US" dirty="0"/>
              <a:t>is often also viewed as the application of better solutions that meet new requirements, unarticulated needs, or existing market needs. This is accomplished through more-effective products, processes, services, technologies, or business models that are readily available to markets, governments and society</a:t>
            </a:r>
            <a:r>
              <a:rPr lang="en-US" dirty="0" smtClean="0"/>
              <a:t>. </a:t>
            </a:r>
            <a:endParaRPr lang="en-US" dirty="0"/>
          </a:p>
          <a:p>
            <a:pPr marL="0" indent="0" algn="r">
              <a:buNone/>
            </a:pPr>
            <a:r>
              <a:rPr lang="en-US" dirty="0" smtClean="0"/>
              <a:t>- </a:t>
            </a:r>
            <a:r>
              <a:rPr lang="en-US" dirty="0" err="1" smtClean="0"/>
              <a:t>wikipedia</a:t>
            </a:r>
            <a:endParaRPr lang="en-US" dirty="0"/>
          </a:p>
        </p:txBody>
      </p:sp>
    </p:spTree>
    <p:extLst>
      <p:ext uri="{BB962C8B-B14F-4D97-AF65-F5344CB8AC3E}">
        <p14:creationId xmlns:p14="http://schemas.microsoft.com/office/powerpoint/2010/main" val="6671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 Example - Lighting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03056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426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we innovate?</a:t>
            </a:r>
            <a:endParaRPr lang="en-US" dirty="0"/>
          </a:p>
        </p:txBody>
      </p:sp>
      <p:sp>
        <p:nvSpPr>
          <p:cNvPr id="3" name="Text Placeholder 2"/>
          <p:cNvSpPr>
            <a:spLocks noGrp="1"/>
          </p:cNvSpPr>
          <p:nvPr>
            <p:ph type="body" idx="1"/>
          </p:nvPr>
        </p:nvSpPr>
        <p:spPr/>
        <p:txBody>
          <a:bodyPr/>
          <a:lstStyle/>
          <a:p>
            <a:r>
              <a:rPr lang="en-US" dirty="0" smtClean="0"/>
              <a:t>#</a:t>
            </a:r>
            <a:r>
              <a:rPr lang="en-US" dirty="0" err="1" smtClean="0"/>
              <a:t>ytho</a:t>
            </a:r>
            <a:endParaRPr lang="en-US" dirty="0"/>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 Example - Facebook</a:t>
            </a:r>
            <a:endParaRPr lang="en-US" dirty="0"/>
          </a:p>
        </p:txBody>
      </p:sp>
      <p:sp>
        <p:nvSpPr>
          <p:cNvPr id="3" name="Content Placeholder 2"/>
          <p:cNvSpPr>
            <a:spLocks noGrp="1"/>
          </p:cNvSpPr>
          <p:nvPr>
            <p:ph idx="1"/>
          </p:nvPr>
        </p:nvSpPr>
        <p:spPr/>
        <p:txBody>
          <a:bodyPr/>
          <a:lstStyle/>
          <a:p>
            <a:endParaRPr lang="en-US"/>
          </a:p>
        </p:txBody>
      </p:sp>
      <p:pic>
        <p:nvPicPr>
          <p:cNvPr id="1026" name="Picture 2" descr="Image result for facebook corporate sig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715294"/>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corporate sign back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15294"/>
            <a:ext cx="6858000" cy="458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0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2300" y="1981200"/>
            <a:ext cx="5867400" cy="3571462"/>
          </a:xfrm>
        </p:spPr>
      </p:pic>
    </p:spTree>
    <p:extLst>
      <p:ext uri="{BB962C8B-B14F-4D97-AF65-F5344CB8AC3E}">
        <p14:creationId xmlns:p14="http://schemas.microsoft.com/office/powerpoint/2010/main" val="298575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3250457"/>
              </p:ext>
            </p:extLst>
          </p:nvPr>
        </p:nvGraphicFramePr>
        <p:xfrm>
          <a:off x="571500" y="1549709"/>
          <a:ext cx="11049000" cy="466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982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5500618"/>
              </p:ext>
            </p:extLst>
          </p:nvPr>
        </p:nvGraphicFramePr>
        <p:xfrm>
          <a:off x="571500" y="1549709"/>
          <a:ext cx="11049000" cy="466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24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4272</TotalTime>
  <Words>233</Words>
  <Application>Microsoft Office PowerPoint</Application>
  <PresentationFormat>Widescreen</PresentationFormat>
  <Paragraphs>77</Paragraphs>
  <Slides>25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Century Schoolbook</vt:lpstr>
      <vt:lpstr>CITY SKETCH 16X9</vt:lpstr>
      <vt:lpstr>Deploy at the Speed of Innovation</vt:lpstr>
      <vt:lpstr>Innovation</vt:lpstr>
      <vt:lpstr>Innovation</vt:lpstr>
      <vt:lpstr>Innovation Example - Lighting</vt:lpstr>
      <vt:lpstr>Why should we innovate?</vt:lpstr>
      <vt:lpstr>Innovation Example - Facebook</vt:lpstr>
      <vt:lpstr>Feedback</vt:lpstr>
      <vt:lpstr>Iterate</vt:lpstr>
      <vt:lpstr>Iterate</vt:lpstr>
      <vt:lpstr>AWS + Dokku = Happiness</vt:lpstr>
      <vt:lpstr>Technologies</vt:lpstr>
      <vt:lpstr>Demo time</vt:lpstr>
      <vt:lpstr>Deploying Innovation</vt:lpstr>
      <vt:lpstr>Businesses</vt:lpstr>
      <vt:lpstr>Good Businesses</vt:lpstr>
      <vt:lpstr>Profitable Businesses</vt:lpstr>
      <vt:lpstr>Great Businesses</vt:lpstr>
      <vt:lpstr>Download</vt:lpstr>
      <vt:lpstr>Successful Businesses</vt:lpstr>
      <vt:lpstr>Title and Content Layout with Table</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at the Speed of Innovation</dc:title>
  <dc:creator>Joe-Desktop</dc:creator>
  <cp:lastModifiedBy>Joe-Desktop</cp:lastModifiedBy>
  <cp:revision>10</cp:revision>
  <dcterms:created xsi:type="dcterms:W3CDTF">2016-12-05T05:29:02Z</dcterms:created>
  <dcterms:modified xsi:type="dcterms:W3CDTF">2016-12-08T04:41:21Z</dcterms:modified>
</cp:coreProperties>
</file>